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78" r:id="rId2"/>
  </p:sldMasterIdLst>
  <p:sldIdLst>
    <p:sldId id="256" r:id="rId3"/>
    <p:sldId id="257" r:id="rId4"/>
    <p:sldId id="258" r:id="rId5"/>
    <p:sldId id="259" r:id="rId6"/>
    <p:sldId id="260" r:id="rId7"/>
    <p:sldId id="280" r:id="rId8"/>
    <p:sldId id="261" r:id="rId9"/>
    <p:sldId id="286" r:id="rId10"/>
    <p:sldId id="288" r:id="rId11"/>
    <p:sldId id="262" r:id="rId12"/>
    <p:sldId id="263" r:id="rId13"/>
    <p:sldId id="264" r:id="rId14"/>
    <p:sldId id="265" r:id="rId15"/>
    <p:sldId id="287" r:id="rId16"/>
    <p:sldId id="266" r:id="rId17"/>
    <p:sldId id="267" r:id="rId18"/>
    <p:sldId id="268" r:id="rId19"/>
    <p:sldId id="269" r:id="rId20"/>
    <p:sldId id="289" r:id="rId21"/>
    <p:sldId id="281" r:id="rId22"/>
    <p:sldId id="282" r:id="rId23"/>
    <p:sldId id="284" r:id="rId24"/>
    <p:sldId id="285" r:id="rId25"/>
    <p:sldId id="271" r:id="rId26"/>
    <p:sldId id="272" r:id="rId27"/>
    <p:sldId id="273" r:id="rId28"/>
    <p:sldId id="274" r:id="rId29"/>
    <p:sldId id="275" r:id="rId30"/>
    <p:sldId id="278" r:id="rId31"/>
    <p:sldId id="279" r:id="rId32"/>
    <p:sldId id="291" r:id="rId33"/>
    <p:sldId id="292" r:id="rId34"/>
    <p:sldId id="276" r:id="rId35"/>
    <p:sldId id="277" r:id="rId36"/>
    <p:sldId id="290"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rting" id="{BF35B835-91F0-4451-AC0F-6CAEEA7897F5}">
          <p14:sldIdLst>
            <p14:sldId id="256"/>
          </p14:sldIdLst>
        </p14:section>
        <p14:section name="Starting" id="{70612555-805D-46E3-95D4-880E9E47F7AD}">
          <p14:sldIdLst>
            <p14:sldId id="257"/>
          </p14:sldIdLst>
        </p14:section>
        <p14:section name="Introduction to Ubuntu Pro" id="{F2545677-4893-4BE8-8549-052A89E8F195}">
          <p14:sldIdLst>
            <p14:sldId id="258"/>
            <p14:sldId id="259"/>
            <p14:sldId id="260"/>
            <p14:sldId id="280"/>
            <p14:sldId id="261"/>
            <p14:sldId id="286"/>
            <p14:sldId id="288"/>
          </p14:sldIdLst>
        </p14:section>
        <p14:section name="Security and Compliance" id="{A8C6820E-E389-43F8-933C-ADE5D962D911}">
          <p14:sldIdLst>
            <p14:sldId id="262"/>
            <p14:sldId id="263"/>
            <p14:sldId id="264"/>
            <p14:sldId id="265"/>
            <p14:sldId id="287"/>
          </p14:sldIdLst>
        </p14:section>
        <p14:section name="Flexibility and Customizability" id="{F3A4D811-025D-41A1-A06E-5AA2570BB75A}">
          <p14:sldIdLst>
            <p14:sldId id="266"/>
            <p14:sldId id="267"/>
            <p14:sldId id="268"/>
            <p14:sldId id="269"/>
            <p14:sldId id="289"/>
          </p14:sldIdLst>
        </p14:section>
        <p14:section name="Customer Base and Statistics" id="{44563177-9C0D-44A3-98CB-96E3400A642D}">
          <p14:sldIdLst>
            <p14:sldId id="281"/>
            <p14:sldId id="282"/>
            <p14:sldId id="284"/>
            <p14:sldId id="285"/>
            <p14:sldId id="271"/>
            <p14:sldId id="272"/>
          </p14:sldIdLst>
        </p14:section>
        <p14:section name="Ubuntu Pro Promise" id="{2C86FA52-DF05-4935-856A-9DBB70772541}">
          <p14:sldIdLst>
            <p14:sldId id="273"/>
            <p14:sldId id="274"/>
            <p14:sldId id="275"/>
            <p14:sldId id="278"/>
          </p14:sldIdLst>
        </p14:section>
        <p14:section name="Ending" id="{919BE82E-0878-4582-8C50-DA3E880774BB}">
          <p14:sldIdLst>
            <p14:sldId id="279"/>
          </p14:sldIdLst>
        </p14:section>
        <p14:section name="Backup" id="{20FFD4D9-2D12-4B02-9CBE-E946B108DD06}">
          <p14:sldIdLst>
            <p14:sldId id="291"/>
            <p14:sldId id="292"/>
            <p14:sldId id="276"/>
            <p14:sldId id="277"/>
            <p14:sldId id="290"/>
          </p14:sldIdLst>
        </p14:section>
      </p14:sectionLst>
    </p:ext>
    <p:ext uri="{EFAFB233-063F-42B5-8137-9DF3F51BA10A}">
      <p15:sldGuideLst xmlns:p15="http://schemas.microsoft.com/office/powerpoint/2012/main">
        <p15:guide id="1" orient="horz" pos="2076" userDrawn="1">
          <p15:clr>
            <a:srgbClr val="A4A3A4"/>
          </p15:clr>
        </p15:guide>
        <p15:guide id="2" pos="400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DBE7"/>
    <a:srgbClr val="0A172E"/>
    <a:srgbClr val="4CC2C8"/>
    <a:srgbClr val="18A1A8"/>
    <a:srgbClr val="05494D"/>
    <a:srgbClr val="F34F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780"/>
    <p:restoredTop sz="94577"/>
  </p:normalViewPr>
  <p:slideViewPr>
    <p:cSldViewPr snapToGrid="0" showGuides="1">
      <p:cViewPr varScale="1">
        <p:scale>
          <a:sx n="104" d="100"/>
          <a:sy n="104" d="100"/>
        </p:scale>
        <p:origin x="1230" y="114"/>
      </p:cViewPr>
      <p:guideLst>
        <p:guide orient="horz" pos="2076"/>
        <p:guide pos="4008"/>
      </p:guideLst>
    </p:cSldViewPr>
  </p:slideViewPr>
  <p:notesTextViewPr>
    <p:cViewPr>
      <p:scale>
        <a:sx n="1" d="1"/>
        <a:sy n="1" d="1"/>
      </p:scale>
      <p:origin x="0" y="0"/>
    </p:cViewPr>
  </p:notesTextViewPr>
  <p:sorterViewPr>
    <p:cViewPr>
      <p:scale>
        <a:sx n="80" d="100"/>
        <a:sy n="80" d="100"/>
      </p:scale>
      <p:origin x="0" y="0"/>
    </p:cViewPr>
  </p:sorter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8" Type="http://schemas.openxmlformats.org/officeDocument/2006/relationships/slideMaster" Target="../slideMasters/slideMaster1.xml"/><Relationship Id="rId13" Type="http://schemas.openxmlformats.org/officeDocument/2006/relationships/image" Target="../media/image17.png"/><Relationship Id="rId3" Type="http://schemas.openxmlformats.org/officeDocument/2006/relationships/tags" Target="../tags/tag6.xml"/><Relationship Id="rId7" Type="http://schemas.openxmlformats.org/officeDocument/2006/relationships/tags" Target="../tags/tag10.xml"/><Relationship Id="rId12" Type="http://schemas.openxmlformats.org/officeDocument/2006/relationships/image" Target="../media/image16.png"/><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11" Type="http://schemas.openxmlformats.org/officeDocument/2006/relationships/image" Target="../media/image15.png"/><Relationship Id="rId5" Type="http://schemas.openxmlformats.org/officeDocument/2006/relationships/tags" Target="../tags/tag8.xml"/><Relationship Id="rId10" Type="http://schemas.openxmlformats.org/officeDocument/2006/relationships/image" Target="../media/image14.png"/><Relationship Id="rId4" Type="http://schemas.openxmlformats.org/officeDocument/2006/relationships/tags" Target="../tags/tag7.xml"/><Relationship Id="rId9"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20.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19.png"/><Relationship Id="rId5" Type="http://schemas.openxmlformats.org/officeDocument/2006/relationships/image" Target="../media/image14.png"/><Relationship Id="rId4" Type="http://schemas.openxmlformats.org/officeDocument/2006/relationships/image" Target="../media/image18.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Master" Target="../slideMasters/slideMaster1.xml"/><Relationship Id="rId1" Type="http://schemas.openxmlformats.org/officeDocument/2006/relationships/tags" Target="../tags/tag1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slideMaster" Target="../slideMasters/slideMaster1.xml"/><Relationship Id="rId1" Type="http://schemas.openxmlformats.org/officeDocument/2006/relationships/tags" Target="../tags/tag14.xml"/><Relationship Id="rId5" Type="http://schemas.openxmlformats.org/officeDocument/2006/relationships/image" Target="../media/image22.png"/><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5.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3.xml"/><Relationship Id="rId7" Type="http://schemas.openxmlformats.org/officeDocument/2006/relationships/image" Target="../media/image4.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pic>
        <p:nvPicPr>
          <p:cNvPr id="7" name="tray"/>
          <p:cNvPicPr>
            <a:picLocks noChangeAspect="1"/>
          </p:cNvPicPr>
          <p:nvPr userDrawn="1"/>
        </p:nvPicPr>
        <p:blipFill>
          <a:blip r:embed="rId2"/>
          <a:stretch>
            <a:fillRect/>
          </a:stretch>
        </p:blipFill>
        <p:spPr>
          <a:xfrm>
            <a:off x="-10924" y="-1"/>
            <a:ext cx="12202924" cy="6875305"/>
          </a:xfrm>
          <a:prstGeom prst="rect">
            <a:avLst/>
          </a:prstGeom>
        </p:spPr>
      </p:pic>
      <p:pic>
        <p:nvPicPr>
          <p:cNvPr id="2" name="shape"/>
          <p:cNvPicPr>
            <a:picLocks noChangeAspect="1"/>
          </p:cNvPicPr>
          <p:nvPr userDrawn="1"/>
        </p:nvPicPr>
        <p:blipFill>
          <a:blip r:embed="rId3"/>
          <a:stretch>
            <a:fillRect/>
          </a:stretch>
        </p:blipFill>
        <p:spPr>
          <a:xfrm>
            <a:off x="673921" y="2905626"/>
            <a:ext cx="7727128" cy="3952374"/>
          </a:xfrm>
          <a:prstGeom prst="rect">
            <a:avLst/>
          </a:prstGeom>
          <a:ln>
            <a:noFill/>
          </a:ln>
        </p:spPr>
      </p:pic>
      <p:sp>
        <p:nvSpPr>
          <p:cNvPr id="6" name="body"/>
          <p:cNvSpPr>
            <a:spLocks noGrp="1"/>
          </p:cNvSpPr>
          <p:nvPr>
            <p:ph sz="quarter" idx="10"/>
          </p:nvPr>
        </p:nvSpPr>
        <p:spPr>
          <a:xfrm>
            <a:off x="1099019" y="6148800"/>
            <a:ext cx="6876931" cy="556800"/>
          </a:xfrm>
          <a:prstGeom prst="rect">
            <a:avLst/>
          </a:prstGeom>
        </p:spPr>
        <p:txBody>
          <a:bodyPr anchor="t" anchorCtr="0"/>
          <a:lstStyle>
            <a:lvl1pPr marL="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1pPr>
            <a:lvl2pPr marL="4572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2pPr>
            <a:lvl3pPr marL="9144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3pPr>
            <a:lvl4pPr marL="13716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4pPr>
            <a:lvl5pPr marL="18288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header"/>
          <p:cNvSpPr>
            <a:spLocks noGrp="1"/>
          </p:cNvSpPr>
          <p:nvPr>
            <p:ph type="title" hasCustomPrompt="1"/>
          </p:nvPr>
        </p:nvSpPr>
        <p:spPr>
          <a:xfrm>
            <a:off x="1099020" y="3546000"/>
            <a:ext cx="6876931" cy="1959278"/>
          </a:xfrm>
          <a:prstGeom prst="rect">
            <a:avLst/>
          </a:prstGeom>
        </p:spPr>
        <p:txBody>
          <a:bodyPr anchor="ctr" anchorCtr="0"/>
          <a:lstStyle>
            <a:lvl1pPr algn="l">
              <a:lnSpc>
                <a:spcPts val="5480"/>
              </a:lnSpc>
              <a:defRPr sz="5400" b="0" i="0">
                <a:solidFill>
                  <a:srgbClr val="C0DBE7"/>
                </a:solidFill>
                <a:latin typeface="PingFang SC Medium" panose="020B0400000000000000" pitchFamily="34" charset="-122"/>
                <a:cs typeface="Poppins SemiBold" panose="00000A00000000000000" pitchFamily="2" charset="0"/>
              </a:defRPr>
            </a:lvl1pPr>
          </a:lstStyle>
          <a:p>
            <a:r>
              <a:rPr lang="en-US" altLang="zh-CN" dirty="0"/>
              <a:t>Click to edit Master title</a:t>
            </a:r>
            <a:r>
              <a:rPr lang="zh-CN" altLang="en-US" dirty="0"/>
              <a:t> </a:t>
            </a:r>
            <a:r>
              <a:rPr lang="en-US" altLang="zh-CN" dirty="0"/>
              <a:t>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row-pro-list3">
    <p:spTree>
      <p:nvGrpSpPr>
        <p:cNvPr id="1" name=""/>
        <p:cNvGrpSpPr/>
        <p:nvPr/>
      </p:nvGrpSpPr>
      <p:grpSpPr>
        <a:xfrm>
          <a:off x="0" y="0"/>
          <a:ext cx="0" cy="0"/>
          <a:chOff x="0" y="0"/>
          <a:chExt cx="0" cy="0"/>
        </a:xfrm>
      </p:grpSpPr>
      <p:pic>
        <p:nvPicPr>
          <p:cNvPr id="2" name="background"/>
          <p:cNvPicPr>
            <a:picLocks noChangeAspect="1"/>
          </p:cNvPicPr>
          <p:nvPr userDrawn="1"/>
        </p:nvPicPr>
        <p:blipFill>
          <a:blip r:embed="rId2"/>
          <a:stretch>
            <a:fillRect/>
          </a:stretch>
        </p:blipFill>
        <p:spPr>
          <a:xfrm>
            <a:off x="0" y="0"/>
            <a:ext cx="12192000" cy="686915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lgn="ctr">
              <a:defRPr kumimoji="0" lang="en-US" sz="4000" b="0" i="0" u="none" strike="noStrike" kern="1200" cap="none" spc="0" normalizeH="0" baseline="0" noProof="1" dirty="0">
                <a:solidFill>
                  <a:srgbClr val="0A172E"/>
                </a:solidFill>
                <a:latin typeface="PingFang SC Medium" panose="020B0400000000000000" pitchFamily="34" charset="-122"/>
                <a:ea typeface="+mj-ea"/>
                <a:cs typeface="Poppins SemiBold" panose="00000A00000000000000" pitchFamily="2" charset="0"/>
              </a:defRPr>
            </a:lvl1pPr>
          </a:lstStyle>
          <a:p>
            <a:r>
              <a:rPr lang="en-US" dirty="0"/>
              <a:t>Click to edit Master title style</a:t>
            </a:r>
          </a:p>
        </p:txBody>
      </p:sp>
      <p:pic>
        <p:nvPicPr>
          <p:cNvPr id="7" name="shape1">
            <a:extLst>
              <a:ext uri="{FF2B5EF4-FFF2-40B4-BE49-F238E27FC236}">
                <a16:creationId xmlns:a16="http://schemas.microsoft.com/office/drawing/2014/main" id="{4528F062-C8DD-3AD9-E813-55829EE2C832}"/>
              </a:ext>
            </a:extLst>
          </p:cNvPr>
          <p:cNvPicPr>
            <a:picLocks noChangeAspect="1"/>
          </p:cNvPicPr>
          <p:nvPr userDrawn="1"/>
        </p:nvPicPr>
        <p:blipFill>
          <a:blip r:embed="rId3"/>
          <a:stretch>
            <a:fillRect/>
          </a:stretch>
        </p:blipFill>
        <p:spPr>
          <a:xfrm>
            <a:off x="771632" y="1996296"/>
            <a:ext cx="3263373" cy="3960548"/>
          </a:xfrm>
          <a:prstGeom prst="rect">
            <a:avLst/>
          </a:prstGeom>
        </p:spPr>
      </p:pic>
      <p:pic>
        <p:nvPicPr>
          <p:cNvPr id="8" name="shape2">
            <a:extLst>
              <a:ext uri="{FF2B5EF4-FFF2-40B4-BE49-F238E27FC236}">
                <a16:creationId xmlns:a16="http://schemas.microsoft.com/office/drawing/2014/main" id="{A4E26B37-E2E7-9235-35A4-7D6EF1F896F6}"/>
              </a:ext>
            </a:extLst>
          </p:cNvPr>
          <p:cNvPicPr>
            <a:picLocks noChangeAspect="1"/>
          </p:cNvPicPr>
          <p:nvPr userDrawn="1"/>
        </p:nvPicPr>
        <p:blipFill>
          <a:blip r:embed="rId4"/>
          <a:stretch>
            <a:fillRect/>
          </a:stretch>
        </p:blipFill>
        <p:spPr>
          <a:xfrm>
            <a:off x="4449049" y="1990845"/>
            <a:ext cx="3272660" cy="3971819"/>
          </a:xfrm>
          <a:prstGeom prst="rect">
            <a:avLst/>
          </a:prstGeom>
        </p:spPr>
      </p:pic>
      <p:pic>
        <p:nvPicPr>
          <p:cNvPr id="9" name="shape3">
            <a:extLst>
              <a:ext uri="{FF2B5EF4-FFF2-40B4-BE49-F238E27FC236}">
                <a16:creationId xmlns:a16="http://schemas.microsoft.com/office/drawing/2014/main" id="{F1974B60-E7F9-7E7C-076F-740E874FBD8E}"/>
              </a:ext>
            </a:extLst>
          </p:cNvPr>
          <p:cNvPicPr>
            <a:picLocks noChangeAspect="1"/>
          </p:cNvPicPr>
          <p:nvPr userDrawn="1"/>
        </p:nvPicPr>
        <p:blipFill>
          <a:blip r:embed="rId3"/>
          <a:stretch>
            <a:fillRect/>
          </a:stretch>
        </p:blipFill>
        <p:spPr>
          <a:xfrm>
            <a:off x="8155832" y="2017928"/>
            <a:ext cx="3263373" cy="3960548"/>
          </a:xfrm>
          <a:prstGeom prst="rect">
            <a:avLst/>
          </a:prstGeom>
        </p:spPr>
      </p:pic>
      <p:sp>
        <p:nvSpPr>
          <p:cNvPr id="12" name="number1">
            <a:extLst>
              <a:ext uri="{FF2B5EF4-FFF2-40B4-BE49-F238E27FC236}">
                <a16:creationId xmlns:a16="http://schemas.microsoft.com/office/drawing/2014/main" id="{0885BB3D-2FBD-3F25-F272-32CD587222C5}"/>
              </a:ext>
            </a:extLst>
          </p:cNvPr>
          <p:cNvSpPr>
            <a:spLocks noGrp="1"/>
          </p:cNvSpPr>
          <p:nvPr>
            <p:ph sz="quarter" idx="14"/>
          </p:nvPr>
        </p:nvSpPr>
        <p:spPr>
          <a:xfrm>
            <a:off x="978622" y="2556655"/>
            <a:ext cx="2945443" cy="615315"/>
          </a:xfrm>
          <a:prstGeom prst="rect">
            <a:avLst/>
          </a:prstGeom>
        </p:spPr>
        <p:txBody>
          <a:bodyPr/>
          <a:lstStyle>
            <a:lvl1pPr marL="0" indent="0" algn="l">
              <a:lnSpc>
                <a:spcPct val="100000"/>
              </a:lnSpc>
              <a:buNone/>
              <a:defRPr lang="en-US" sz="5400" b="0" i="0" kern="1200" dirty="0">
                <a:solidFill>
                  <a:srgbClr val="0A172E"/>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4" name="number3">
            <a:extLst>
              <a:ext uri="{FF2B5EF4-FFF2-40B4-BE49-F238E27FC236}">
                <a16:creationId xmlns:a16="http://schemas.microsoft.com/office/drawing/2014/main" id="{B6EC3D2E-298B-416E-E428-3D4A669A2DB0}"/>
              </a:ext>
            </a:extLst>
          </p:cNvPr>
          <p:cNvSpPr>
            <a:spLocks noGrp="1"/>
          </p:cNvSpPr>
          <p:nvPr>
            <p:ph sz="quarter" idx="18"/>
          </p:nvPr>
        </p:nvSpPr>
        <p:spPr>
          <a:xfrm>
            <a:off x="8321846" y="2556655"/>
            <a:ext cx="2945443" cy="615315"/>
          </a:xfrm>
          <a:prstGeom prst="rect">
            <a:avLst/>
          </a:prstGeom>
        </p:spPr>
        <p:txBody>
          <a:bodyPr/>
          <a:lstStyle>
            <a:lvl1pPr marL="0" indent="0" algn="l">
              <a:lnSpc>
                <a:spcPct val="100000"/>
              </a:lnSpc>
              <a:buNone/>
              <a:defRPr lang="en-US" sz="5400" b="0" i="0" kern="1200" dirty="0">
                <a:solidFill>
                  <a:srgbClr val="0A172E"/>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5" name="number2">
            <a:extLst>
              <a:ext uri="{FF2B5EF4-FFF2-40B4-BE49-F238E27FC236}">
                <a16:creationId xmlns:a16="http://schemas.microsoft.com/office/drawing/2014/main" id="{652C31F4-35F7-6E02-A4DC-BFCDA9306397}"/>
              </a:ext>
            </a:extLst>
          </p:cNvPr>
          <p:cNvSpPr>
            <a:spLocks noGrp="1"/>
          </p:cNvSpPr>
          <p:nvPr>
            <p:ph sz="quarter" idx="20"/>
          </p:nvPr>
        </p:nvSpPr>
        <p:spPr>
          <a:xfrm>
            <a:off x="4626190" y="2550675"/>
            <a:ext cx="2945443" cy="615315"/>
          </a:xfrm>
          <a:prstGeom prst="rect">
            <a:avLst/>
          </a:prstGeom>
        </p:spPr>
        <p:txBody>
          <a:bodyPr/>
          <a:lstStyle>
            <a:lvl1pPr marL="0" indent="0" algn="l">
              <a:lnSpc>
                <a:spcPct val="100000"/>
              </a:lnSpc>
              <a:buNone/>
              <a:defRPr lang="en-US" sz="5400" b="0" i="0" kern="1200" dirty="0">
                <a:solidFill>
                  <a:schemeClr val="bg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7" name="body3">
            <a:extLst>
              <a:ext uri="{FF2B5EF4-FFF2-40B4-BE49-F238E27FC236}">
                <a16:creationId xmlns:a16="http://schemas.microsoft.com/office/drawing/2014/main" id="{38A91F7D-60A0-1013-29CF-E271F67CCAD0}"/>
              </a:ext>
            </a:extLst>
          </p:cNvPr>
          <p:cNvSpPr>
            <a:spLocks noGrp="1"/>
          </p:cNvSpPr>
          <p:nvPr>
            <p:ph sz="quarter" idx="17"/>
          </p:nvPr>
        </p:nvSpPr>
        <p:spPr>
          <a:xfrm>
            <a:off x="8161763" y="2017928"/>
            <a:ext cx="3264535" cy="3960548"/>
          </a:xfrm>
          <a:prstGeom prst="rect">
            <a:avLst/>
          </a:prstGeom>
          <a:noFill/>
          <a:ln>
            <a:noFill/>
          </a:ln>
        </p:spPr>
        <p:txBody>
          <a:bodyPr lIns="251999" tIns="1872000" rIns="216000" bIns="216000"/>
          <a:lstStyle>
            <a:lvl1pPr>
              <a:defRPr lang="en-US" sz="1800" b="0" i="0" dirty="0">
                <a:solidFill>
                  <a:srgbClr val="0A172E"/>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rgbClr val="0A172E"/>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18" name="body1">
            <a:extLst>
              <a:ext uri="{FF2B5EF4-FFF2-40B4-BE49-F238E27FC236}">
                <a16:creationId xmlns:a16="http://schemas.microsoft.com/office/drawing/2014/main" id="{23999E5B-7160-41BC-D37D-4BF6EADAE5E8}"/>
              </a:ext>
            </a:extLst>
          </p:cNvPr>
          <p:cNvSpPr>
            <a:spLocks noGrp="1"/>
          </p:cNvSpPr>
          <p:nvPr>
            <p:ph sz="quarter" idx="10"/>
          </p:nvPr>
        </p:nvSpPr>
        <p:spPr>
          <a:xfrm>
            <a:off x="763509" y="2007009"/>
            <a:ext cx="3264535" cy="3971467"/>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800" b="0" i="0" kern="1200" dirty="0">
                <a:solidFill>
                  <a:srgbClr val="0A172E"/>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400" b="0" i="0" kern="1200" dirty="0">
                <a:solidFill>
                  <a:srgbClr val="0A172E"/>
                </a:solidFill>
                <a:latin typeface="PingFang SC" panose="020B0400000000000000" pitchFamily="34" charset="-122"/>
                <a:ea typeface="PingFang SC" panose="020B0400000000000000" pitchFamily="34" charset="-122"/>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19" name="body2">
            <a:extLst>
              <a:ext uri="{FF2B5EF4-FFF2-40B4-BE49-F238E27FC236}">
                <a16:creationId xmlns:a16="http://schemas.microsoft.com/office/drawing/2014/main" id="{BEE69BCD-5DC5-7771-92AF-CA4DE6346219}"/>
              </a:ext>
            </a:extLst>
          </p:cNvPr>
          <p:cNvSpPr>
            <a:spLocks noGrp="1"/>
          </p:cNvSpPr>
          <p:nvPr>
            <p:ph sz="quarter" idx="19"/>
          </p:nvPr>
        </p:nvSpPr>
        <p:spPr>
          <a:xfrm>
            <a:off x="4458335" y="2007009"/>
            <a:ext cx="3263374" cy="3949835"/>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row-pro-list">
    <p:spTree>
      <p:nvGrpSpPr>
        <p:cNvPr id="1" name=""/>
        <p:cNvGrpSpPr/>
        <p:nvPr/>
      </p:nvGrpSpPr>
      <p:grpSpPr>
        <a:xfrm>
          <a:off x="0" y="0"/>
          <a:ext cx="0" cy="0"/>
          <a:chOff x="0" y="0"/>
          <a:chExt cx="0" cy="0"/>
        </a:xfrm>
      </p:grpSpPr>
      <p:pic>
        <p:nvPicPr>
          <p:cNvPr id="2" name="background"/>
          <p:cNvPicPr>
            <a:picLocks noChangeAspect="1"/>
          </p:cNvPicPr>
          <p:nvPr userDrawn="1"/>
        </p:nvPicPr>
        <p:blipFill>
          <a:blip r:embed="rId2"/>
          <a:stretch>
            <a:fillRect/>
          </a:stretch>
        </p:blipFill>
        <p:spPr>
          <a:xfrm>
            <a:off x="0" y="0"/>
            <a:ext cx="12192000" cy="686915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lgn="ctr">
              <a:defRPr kumimoji="0" lang="en-US" sz="4000" b="0" i="0" u="none" strike="noStrike" kern="1200" cap="none" spc="0" normalizeH="0" baseline="0" noProof="1" dirty="0">
                <a:solidFill>
                  <a:srgbClr val="0A172E"/>
                </a:solidFill>
                <a:latin typeface="PingFang SC Medium" panose="020B0400000000000000" pitchFamily="34" charset="-122"/>
                <a:ea typeface="+mj-ea"/>
                <a:cs typeface="Poppins SemiBold" panose="00000A00000000000000" pitchFamily="2" charset="0"/>
              </a:defRPr>
            </a:lvl1pPr>
          </a:lstStyle>
          <a:p>
            <a:r>
              <a:rPr lang="en-US" dirty="0"/>
              <a:t>Click to edit Master title style</a:t>
            </a:r>
          </a:p>
        </p:txBody>
      </p:sp>
      <p:pic>
        <p:nvPicPr>
          <p:cNvPr id="7" name="shape1">
            <a:extLst>
              <a:ext uri="{FF2B5EF4-FFF2-40B4-BE49-F238E27FC236}">
                <a16:creationId xmlns:a16="http://schemas.microsoft.com/office/drawing/2014/main" id="{4528F062-C8DD-3AD9-E813-55829EE2C832}"/>
              </a:ext>
            </a:extLst>
          </p:cNvPr>
          <p:cNvPicPr>
            <a:picLocks noChangeAspect="1"/>
          </p:cNvPicPr>
          <p:nvPr userDrawn="1"/>
        </p:nvPicPr>
        <p:blipFill>
          <a:blip r:embed="rId3"/>
          <a:stretch>
            <a:fillRect/>
          </a:stretch>
        </p:blipFill>
        <p:spPr>
          <a:xfrm>
            <a:off x="771632" y="1996296"/>
            <a:ext cx="3263373" cy="3960548"/>
          </a:xfrm>
          <a:prstGeom prst="rect">
            <a:avLst/>
          </a:prstGeom>
        </p:spPr>
      </p:pic>
      <p:pic>
        <p:nvPicPr>
          <p:cNvPr id="8" name="shape2">
            <a:extLst>
              <a:ext uri="{FF2B5EF4-FFF2-40B4-BE49-F238E27FC236}">
                <a16:creationId xmlns:a16="http://schemas.microsoft.com/office/drawing/2014/main" id="{A4E26B37-E2E7-9235-35A4-7D6EF1F896F6}"/>
              </a:ext>
            </a:extLst>
          </p:cNvPr>
          <p:cNvPicPr>
            <a:picLocks noChangeAspect="1"/>
          </p:cNvPicPr>
          <p:nvPr userDrawn="1"/>
        </p:nvPicPr>
        <p:blipFill>
          <a:blip r:embed="rId4"/>
          <a:stretch>
            <a:fillRect/>
          </a:stretch>
        </p:blipFill>
        <p:spPr>
          <a:xfrm>
            <a:off x="4449049" y="1990845"/>
            <a:ext cx="3272660" cy="3971819"/>
          </a:xfrm>
          <a:prstGeom prst="rect">
            <a:avLst/>
          </a:prstGeom>
        </p:spPr>
      </p:pic>
      <p:pic>
        <p:nvPicPr>
          <p:cNvPr id="9" name="shape3">
            <a:extLst>
              <a:ext uri="{FF2B5EF4-FFF2-40B4-BE49-F238E27FC236}">
                <a16:creationId xmlns:a16="http://schemas.microsoft.com/office/drawing/2014/main" id="{F1974B60-E7F9-7E7C-076F-740E874FBD8E}"/>
              </a:ext>
            </a:extLst>
          </p:cNvPr>
          <p:cNvPicPr>
            <a:picLocks noChangeAspect="1"/>
          </p:cNvPicPr>
          <p:nvPr userDrawn="1"/>
        </p:nvPicPr>
        <p:blipFill>
          <a:blip r:embed="rId3"/>
          <a:stretch>
            <a:fillRect/>
          </a:stretch>
        </p:blipFill>
        <p:spPr>
          <a:xfrm>
            <a:off x="8155832" y="2017928"/>
            <a:ext cx="3263373" cy="3960548"/>
          </a:xfrm>
          <a:prstGeom prst="rect">
            <a:avLst/>
          </a:prstGeom>
        </p:spPr>
      </p:pic>
      <p:sp>
        <p:nvSpPr>
          <p:cNvPr id="12" name="number1">
            <a:extLst>
              <a:ext uri="{FF2B5EF4-FFF2-40B4-BE49-F238E27FC236}">
                <a16:creationId xmlns:a16="http://schemas.microsoft.com/office/drawing/2014/main" id="{0885BB3D-2FBD-3F25-F272-32CD587222C5}"/>
              </a:ext>
            </a:extLst>
          </p:cNvPr>
          <p:cNvSpPr>
            <a:spLocks noGrp="1"/>
          </p:cNvSpPr>
          <p:nvPr>
            <p:ph sz="quarter" idx="14"/>
          </p:nvPr>
        </p:nvSpPr>
        <p:spPr>
          <a:xfrm>
            <a:off x="978622" y="2556655"/>
            <a:ext cx="2945443" cy="615315"/>
          </a:xfrm>
          <a:prstGeom prst="rect">
            <a:avLst/>
          </a:prstGeom>
        </p:spPr>
        <p:txBody>
          <a:bodyPr/>
          <a:lstStyle>
            <a:lvl1pPr marL="0" indent="0" algn="l">
              <a:lnSpc>
                <a:spcPct val="100000"/>
              </a:lnSpc>
              <a:buNone/>
              <a:defRPr lang="en-US" sz="5400" b="0" i="0" kern="1200" dirty="0">
                <a:solidFill>
                  <a:srgbClr val="0A172E"/>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4" name="number3">
            <a:extLst>
              <a:ext uri="{FF2B5EF4-FFF2-40B4-BE49-F238E27FC236}">
                <a16:creationId xmlns:a16="http://schemas.microsoft.com/office/drawing/2014/main" id="{B6EC3D2E-298B-416E-E428-3D4A669A2DB0}"/>
              </a:ext>
            </a:extLst>
          </p:cNvPr>
          <p:cNvSpPr>
            <a:spLocks noGrp="1"/>
          </p:cNvSpPr>
          <p:nvPr>
            <p:ph sz="quarter" idx="18"/>
          </p:nvPr>
        </p:nvSpPr>
        <p:spPr>
          <a:xfrm>
            <a:off x="8321846" y="2556655"/>
            <a:ext cx="2945443" cy="615315"/>
          </a:xfrm>
          <a:prstGeom prst="rect">
            <a:avLst/>
          </a:prstGeom>
        </p:spPr>
        <p:txBody>
          <a:bodyPr/>
          <a:lstStyle>
            <a:lvl1pPr marL="0" indent="0" algn="l">
              <a:lnSpc>
                <a:spcPct val="100000"/>
              </a:lnSpc>
              <a:buNone/>
              <a:defRPr lang="en-US" sz="5400" b="0" i="0" kern="1200" dirty="0">
                <a:solidFill>
                  <a:srgbClr val="0A172E"/>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5" name="number2">
            <a:extLst>
              <a:ext uri="{FF2B5EF4-FFF2-40B4-BE49-F238E27FC236}">
                <a16:creationId xmlns:a16="http://schemas.microsoft.com/office/drawing/2014/main" id="{652C31F4-35F7-6E02-A4DC-BFCDA9306397}"/>
              </a:ext>
            </a:extLst>
          </p:cNvPr>
          <p:cNvSpPr>
            <a:spLocks noGrp="1"/>
          </p:cNvSpPr>
          <p:nvPr>
            <p:ph sz="quarter" idx="20"/>
          </p:nvPr>
        </p:nvSpPr>
        <p:spPr>
          <a:xfrm>
            <a:off x="4626190" y="2550675"/>
            <a:ext cx="2945443" cy="615315"/>
          </a:xfrm>
          <a:prstGeom prst="rect">
            <a:avLst/>
          </a:prstGeom>
        </p:spPr>
        <p:txBody>
          <a:bodyPr/>
          <a:lstStyle>
            <a:lvl1pPr marL="0" indent="0" algn="l">
              <a:lnSpc>
                <a:spcPct val="100000"/>
              </a:lnSpc>
              <a:buNone/>
              <a:defRPr lang="en-US" sz="5400" b="0" i="0" kern="1200" dirty="0">
                <a:solidFill>
                  <a:schemeClr val="bg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7" name="body3">
            <a:extLst>
              <a:ext uri="{FF2B5EF4-FFF2-40B4-BE49-F238E27FC236}">
                <a16:creationId xmlns:a16="http://schemas.microsoft.com/office/drawing/2014/main" id="{38A91F7D-60A0-1013-29CF-E271F67CCAD0}"/>
              </a:ext>
            </a:extLst>
          </p:cNvPr>
          <p:cNvSpPr>
            <a:spLocks noGrp="1"/>
          </p:cNvSpPr>
          <p:nvPr>
            <p:ph sz="quarter" idx="17"/>
          </p:nvPr>
        </p:nvSpPr>
        <p:spPr>
          <a:xfrm>
            <a:off x="8161763" y="2017928"/>
            <a:ext cx="3264535" cy="3960548"/>
          </a:xfrm>
          <a:prstGeom prst="rect">
            <a:avLst/>
          </a:prstGeom>
          <a:noFill/>
          <a:ln>
            <a:noFill/>
          </a:ln>
        </p:spPr>
        <p:txBody>
          <a:bodyPr lIns="251999" tIns="1872000" rIns="216000" bIns="216000"/>
          <a:lstStyle>
            <a:lvl1pPr>
              <a:defRPr lang="en-US" sz="1800" b="0" i="0" dirty="0">
                <a:solidFill>
                  <a:srgbClr val="0A172E"/>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rgbClr val="0A172E"/>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18" name="body1">
            <a:extLst>
              <a:ext uri="{FF2B5EF4-FFF2-40B4-BE49-F238E27FC236}">
                <a16:creationId xmlns:a16="http://schemas.microsoft.com/office/drawing/2014/main" id="{23999E5B-7160-41BC-D37D-4BF6EADAE5E8}"/>
              </a:ext>
            </a:extLst>
          </p:cNvPr>
          <p:cNvSpPr>
            <a:spLocks noGrp="1"/>
          </p:cNvSpPr>
          <p:nvPr>
            <p:ph sz="quarter" idx="10"/>
          </p:nvPr>
        </p:nvSpPr>
        <p:spPr>
          <a:xfrm>
            <a:off x="763509" y="2007009"/>
            <a:ext cx="3264535" cy="3971467"/>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800" b="0" i="0" kern="1200" dirty="0">
                <a:solidFill>
                  <a:srgbClr val="0A172E"/>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400" b="0" i="0" kern="1200" dirty="0">
                <a:solidFill>
                  <a:srgbClr val="0A172E"/>
                </a:solidFill>
                <a:latin typeface="PingFang SC" panose="020B0400000000000000" pitchFamily="34" charset="-122"/>
                <a:ea typeface="PingFang SC" panose="020B0400000000000000" pitchFamily="34" charset="-122"/>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19" name="body2">
            <a:extLst>
              <a:ext uri="{FF2B5EF4-FFF2-40B4-BE49-F238E27FC236}">
                <a16:creationId xmlns:a16="http://schemas.microsoft.com/office/drawing/2014/main" id="{BEE69BCD-5DC5-7771-92AF-CA4DE6346219}"/>
              </a:ext>
            </a:extLst>
          </p:cNvPr>
          <p:cNvSpPr>
            <a:spLocks noGrp="1"/>
          </p:cNvSpPr>
          <p:nvPr>
            <p:ph sz="quarter" idx="19"/>
          </p:nvPr>
        </p:nvSpPr>
        <p:spPr>
          <a:xfrm>
            <a:off x="4458335" y="2007009"/>
            <a:ext cx="3263374" cy="3949835"/>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Tree>
    <p:extLst>
      <p:ext uri="{BB962C8B-B14F-4D97-AF65-F5344CB8AC3E}">
        <p14:creationId xmlns:p14="http://schemas.microsoft.com/office/powerpoint/2010/main" val="24948001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row-pro-list2">
    <p:spTree>
      <p:nvGrpSpPr>
        <p:cNvPr id="1" name=""/>
        <p:cNvGrpSpPr/>
        <p:nvPr/>
      </p:nvGrpSpPr>
      <p:grpSpPr>
        <a:xfrm>
          <a:off x="0" y="0"/>
          <a:ext cx="0" cy="0"/>
          <a:chOff x="0" y="0"/>
          <a:chExt cx="0" cy="0"/>
        </a:xfrm>
      </p:grpSpPr>
      <p:pic>
        <p:nvPicPr>
          <p:cNvPr id="7" name="background"/>
          <p:cNvPicPr>
            <a:picLocks noChangeAspect="1"/>
          </p:cNvPicPr>
          <p:nvPr userDrawn="1"/>
        </p:nvPicPr>
        <p:blipFill>
          <a:blip r:embed="rId2"/>
          <a:stretch>
            <a:fillRect/>
          </a:stretch>
        </p:blipFill>
        <p:spPr>
          <a:xfrm>
            <a:off x="0" y="0"/>
            <a:ext cx="12192000" cy="6869150"/>
          </a:xfrm>
          <a:prstGeom prst="rect">
            <a:avLst/>
          </a:prstGeom>
          <a:noFill/>
          <a:ln>
            <a:noFill/>
          </a:ln>
        </p:spPr>
      </p:pic>
      <p:pic>
        <p:nvPicPr>
          <p:cNvPr id="6" name="shape2"/>
          <p:cNvPicPr>
            <a:picLocks noChangeAspect="1"/>
          </p:cNvPicPr>
          <p:nvPr userDrawn="1"/>
        </p:nvPicPr>
        <p:blipFill>
          <a:blip r:embed="rId3"/>
          <a:stretch>
            <a:fillRect/>
          </a:stretch>
        </p:blipFill>
        <p:spPr>
          <a:xfrm>
            <a:off x="6289675" y="2001520"/>
            <a:ext cx="5147531" cy="3995322"/>
          </a:xfrm>
          <a:prstGeom prst="rect">
            <a:avLst/>
          </a:prstGeom>
        </p:spPr>
      </p:pic>
      <p:sp>
        <p:nvSpPr>
          <p:cNvPr id="13" name="body2"/>
          <p:cNvSpPr>
            <a:spLocks noGrp="1"/>
          </p:cNvSpPr>
          <p:nvPr>
            <p:ph sz="quarter" idx="19"/>
          </p:nvPr>
        </p:nvSpPr>
        <p:spPr>
          <a:xfrm>
            <a:off x="6300472" y="2017040"/>
            <a:ext cx="5107938" cy="397980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800" b="0" i="0" kern="120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400" b="0" i="0" kern="1200" dirty="0">
                <a:solidFill>
                  <a:schemeClr val="bg1"/>
                </a:solidFill>
                <a:latin typeface="PingFang SC" panose="020B0400000000000000" pitchFamily="34" charset="-122"/>
                <a:ea typeface="PingFang SC" panose="020B0400000000000000" pitchFamily="34" charset="-122"/>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pic>
        <p:nvPicPr>
          <p:cNvPr id="4" name="shape1"/>
          <p:cNvPicPr>
            <a:picLocks noChangeAspect="1"/>
          </p:cNvPicPr>
          <p:nvPr userDrawn="1"/>
        </p:nvPicPr>
        <p:blipFill>
          <a:blip r:embed="rId4"/>
          <a:stretch>
            <a:fillRect/>
          </a:stretch>
        </p:blipFill>
        <p:spPr>
          <a:xfrm>
            <a:off x="764032" y="2001520"/>
            <a:ext cx="5147531" cy="3995322"/>
          </a:xfrm>
          <a:prstGeom prst="rect">
            <a:avLst/>
          </a:prstGeom>
        </p:spPr>
      </p:pic>
      <p:sp>
        <p:nvSpPr>
          <p:cNvPr id="10" name="body1"/>
          <p:cNvSpPr>
            <a:spLocks noGrp="1"/>
          </p:cNvSpPr>
          <p:nvPr>
            <p:ph sz="quarter" idx="10"/>
          </p:nvPr>
        </p:nvSpPr>
        <p:spPr>
          <a:xfrm>
            <a:off x="772795" y="2012442"/>
            <a:ext cx="5118604" cy="3995322"/>
          </a:xfrm>
          <a:prstGeom prst="rect">
            <a:avLst/>
          </a:prstGeom>
          <a:noFill/>
          <a:ln>
            <a:noFill/>
          </a:ln>
        </p:spPr>
        <p:txBody>
          <a:bodyPr lIns="251999" tIns="1872000" rIns="216000" bIns="216000"/>
          <a:lstStyle>
            <a:lvl1pPr>
              <a:defRPr lang="en-US" sz="1800" b="0" i="0" dirty="0">
                <a:solidFill>
                  <a:schemeClr val="tx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tx1"/>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9" name="header"/>
          <p:cNvSpPr>
            <a:spLocks noGrp="1"/>
          </p:cNvSpPr>
          <p:nvPr>
            <p:ph type="title"/>
          </p:nvPr>
        </p:nvSpPr>
        <p:spPr>
          <a:xfrm>
            <a:off x="696000" y="412306"/>
            <a:ext cx="10800000" cy="615600"/>
          </a:xfrm>
          <a:prstGeom prst="rect">
            <a:avLst/>
          </a:prstGeom>
        </p:spPr>
        <p:txBody>
          <a:bodyPr anchor="ctr" anchorCtr="0"/>
          <a:lstStyle>
            <a:lvl1pPr>
              <a:defRPr kumimoji="0" lang="en-US" sz="4000" b="0" i="0" u="none" strike="noStrike" cap="none" spc="0" normalizeH="0" baseline="0" dirty="0">
                <a:solidFill>
                  <a:srgbClr val="0A172E"/>
                </a:solidFill>
                <a:latin typeface="PingFang SC Medium" panose="020B0400000000000000" pitchFamily="34" charset="-122"/>
                <a:cs typeface="Poppins SemiBold" panose="00000A00000000000000" pitchFamily="2" charset="0"/>
              </a:defRPr>
            </a:lvl1pPr>
          </a:lstStyle>
          <a:p>
            <a:pPr lvl="0" algn="ctr"/>
            <a:r>
              <a:rPr lang="en-US" dirty="0"/>
              <a:t>Click to edit Master title style</a:t>
            </a:r>
          </a:p>
        </p:txBody>
      </p:sp>
      <p:sp>
        <p:nvSpPr>
          <p:cNvPr id="12" name="number1"/>
          <p:cNvSpPr>
            <a:spLocks noGrp="1"/>
          </p:cNvSpPr>
          <p:nvPr>
            <p:ph sz="quarter" idx="14"/>
          </p:nvPr>
        </p:nvSpPr>
        <p:spPr>
          <a:xfrm>
            <a:off x="1046489" y="2621422"/>
            <a:ext cx="4570790" cy="615315"/>
          </a:xfrm>
          <a:prstGeom prst="rect">
            <a:avLst/>
          </a:prstGeom>
        </p:spPr>
        <p:txBody>
          <a:bodyPr/>
          <a:lstStyle>
            <a:lvl1pPr marL="0" indent="0" algn="l">
              <a:lnSpc>
                <a:spcPct val="100000"/>
              </a:lnSpc>
              <a:buNone/>
              <a:defRPr lang="en-US" sz="5400" b="0" i="0" kern="1200" dirty="0">
                <a:solidFill>
                  <a:srgbClr val="0A172E"/>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4" name="number2"/>
          <p:cNvSpPr>
            <a:spLocks noGrp="1"/>
          </p:cNvSpPr>
          <p:nvPr>
            <p:ph sz="quarter" idx="20"/>
          </p:nvPr>
        </p:nvSpPr>
        <p:spPr>
          <a:xfrm>
            <a:off x="6578251" y="2621421"/>
            <a:ext cx="4570791" cy="615315"/>
          </a:xfrm>
          <a:prstGeom prst="rect">
            <a:avLst/>
          </a:prstGeom>
        </p:spPr>
        <p:txBody>
          <a:bodyPr/>
          <a:lstStyle>
            <a:lvl1pPr marL="0" indent="0" algn="l">
              <a:lnSpc>
                <a:spcPct val="100000"/>
              </a:lnSpc>
              <a:buNone/>
              <a:defRPr lang="en-US" sz="5400" b="0" i="0" kern="1200" dirty="0">
                <a:solidFill>
                  <a:schemeClr val="bg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row-pro-list2">
    <p:spTree>
      <p:nvGrpSpPr>
        <p:cNvPr id="1" name=""/>
        <p:cNvGrpSpPr/>
        <p:nvPr/>
      </p:nvGrpSpPr>
      <p:grpSpPr>
        <a:xfrm>
          <a:off x="0" y="0"/>
          <a:ext cx="0" cy="0"/>
          <a:chOff x="0" y="0"/>
          <a:chExt cx="0" cy="0"/>
        </a:xfrm>
      </p:grpSpPr>
      <p:pic>
        <p:nvPicPr>
          <p:cNvPr id="7" name="background"/>
          <p:cNvPicPr>
            <a:picLocks noChangeAspect="1"/>
          </p:cNvPicPr>
          <p:nvPr userDrawn="1"/>
        </p:nvPicPr>
        <p:blipFill>
          <a:blip r:embed="rId2"/>
          <a:stretch>
            <a:fillRect/>
          </a:stretch>
        </p:blipFill>
        <p:spPr>
          <a:xfrm>
            <a:off x="0" y="0"/>
            <a:ext cx="12192000" cy="6869150"/>
          </a:xfrm>
          <a:prstGeom prst="rect">
            <a:avLst/>
          </a:prstGeom>
          <a:noFill/>
          <a:ln>
            <a:noFill/>
          </a:ln>
        </p:spPr>
      </p:pic>
      <p:sp>
        <p:nvSpPr>
          <p:cNvPr id="9" name="header"/>
          <p:cNvSpPr>
            <a:spLocks noGrp="1"/>
          </p:cNvSpPr>
          <p:nvPr>
            <p:ph type="title"/>
          </p:nvPr>
        </p:nvSpPr>
        <p:spPr>
          <a:xfrm>
            <a:off x="696000" y="412306"/>
            <a:ext cx="10800000" cy="615600"/>
          </a:xfrm>
          <a:prstGeom prst="rect">
            <a:avLst/>
          </a:prstGeom>
        </p:spPr>
        <p:txBody>
          <a:bodyPr anchor="ctr" anchorCtr="0"/>
          <a:lstStyle>
            <a:lvl1pPr>
              <a:defRPr kumimoji="0" lang="en-US" sz="4000" b="0" i="0" u="none" strike="noStrike" cap="none" spc="0" normalizeH="0" baseline="0" dirty="0">
                <a:solidFill>
                  <a:srgbClr val="0A172E"/>
                </a:solidFill>
                <a:latin typeface="PingFang SC Medium" panose="020B0400000000000000" pitchFamily="34" charset="-122"/>
                <a:cs typeface="Poppins SemiBold" panose="00000A00000000000000" pitchFamily="2" charset="0"/>
              </a:defRPr>
            </a:lvl1pPr>
          </a:lstStyle>
          <a:p>
            <a:pPr lvl="0" algn="ctr"/>
            <a:r>
              <a:rPr lang="en-US" dirty="0"/>
              <a:t>Click to edit Master title style</a:t>
            </a:r>
          </a:p>
        </p:txBody>
      </p:sp>
    </p:spTree>
    <p:extLst>
      <p:ext uri="{BB962C8B-B14F-4D97-AF65-F5344CB8AC3E}">
        <p14:creationId xmlns:p14="http://schemas.microsoft.com/office/powerpoint/2010/main" val="5561827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lumn-list">
    <p:spTree>
      <p:nvGrpSpPr>
        <p:cNvPr id="1" name=""/>
        <p:cNvGrpSpPr/>
        <p:nvPr/>
      </p:nvGrpSpPr>
      <p:grpSpPr>
        <a:xfrm>
          <a:off x="0" y="0"/>
          <a:ext cx="0" cy="0"/>
          <a:chOff x="0" y="0"/>
          <a:chExt cx="0" cy="0"/>
        </a:xfrm>
      </p:grpSpPr>
      <p:pic>
        <p:nvPicPr>
          <p:cNvPr id="2" name="background"/>
          <p:cNvPicPr>
            <a:picLocks noChangeAspect="1"/>
          </p:cNvPicPr>
          <p:nvPr userDrawn="1"/>
        </p:nvPicPr>
        <p:blipFill>
          <a:blip r:embed="rId9"/>
          <a:stretch>
            <a:fillRect/>
          </a:stretch>
        </p:blipFill>
        <p:spPr>
          <a:xfrm>
            <a:off x="0" y="0"/>
            <a:ext cx="12192000" cy="6869150"/>
          </a:xfrm>
          <a:prstGeom prst="rect">
            <a:avLst/>
          </a:prstGeom>
        </p:spPr>
      </p:pic>
      <p:sp>
        <p:nvSpPr>
          <p:cNvPr id="11" name="header"/>
          <p:cNvSpPr>
            <a:spLocks noGrp="1"/>
          </p:cNvSpPr>
          <p:nvPr>
            <p:ph type="title"/>
          </p:nvPr>
        </p:nvSpPr>
        <p:spPr>
          <a:xfrm>
            <a:off x="4897042" y="630760"/>
            <a:ext cx="6630489" cy="615600"/>
          </a:xfrm>
          <a:prstGeom prst="rect">
            <a:avLst/>
          </a:prstGeom>
        </p:spPr>
        <p:txBody>
          <a:bodyPr anchor="t" anchorCtr="0"/>
          <a:lstStyle>
            <a:lvl1pPr algn="l">
              <a:defRPr kumimoji="0" lang="en-US" sz="3600" b="0" i="0" u="none" strike="noStrike" kern="1200" cap="none" spc="0" normalizeH="0" baseline="0" noProof="1" dirty="0">
                <a:solidFill>
                  <a:srgbClr val="0A172E"/>
                </a:solidFill>
                <a:latin typeface="PingFang SC Medium" panose="020B0400000000000000" pitchFamily="34" charset="-122"/>
                <a:ea typeface="PingFang SC Medium" panose="020B0400000000000000" pitchFamily="34" charset="-122"/>
                <a:cs typeface="Poppins SemiBold" panose="00000A00000000000000" pitchFamily="2" charset="0"/>
              </a:defRPr>
            </a:lvl1pPr>
          </a:lstStyle>
          <a:p>
            <a:r>
              <a:rPr lang="en-US" dirty="0"/>
              <a:t>Click to edit Master title style</a:t>
            </a:r>
          </a:p>
        </p:txBody>
      </p:sp>
      <p:pic>
        <p:nvPicPr>
          <p:cNvPr id="7" name="tray" descr="/Users/skinnyfish/Downloads/themes/orange/planning.pngplanning"/>
          <p:cNvPicPr>
            <a:picLocks noChangeAspect="1"/>
          </p:cNvPicPr>
          <p:nvPr userDrawn="1">
            <p:custDataLst>
              <p:tags r:id="rId1"/>
            </p:custDataLst>
          </p:nvPr>
        </p:nvPicPr>
        <p:blipFill>
          <a:blip r:embed="rId10" cstate="screen"/>
          <a:srcRect/>
          <a:stretch>
            <a:fillRect/>
          </a:stretch>
        </p:blipFill>
        <p:spPr>
          <a:xfrm>
            <a:off x="773083" y="625609"/>
            <a:ext cx="3554657" cy="5572072"/>
          </a:xfrm>
          <a:prstGeom prst="rect">
            <a:avLst/>
          </a:prstGeom>
        </p:spPr>
      </p:pic>
      <p:pic>
        <p:nvPicPr>
          <p:cNvPr id="8" name="shape1"/>
          <p:cNvPicPr>
            <a:picLocks noChangeAspect="1"/>
          </p:cNvPicPr>
          <p:nvPr userDrawn="1">
            <p:custDataLst>
              <p:tags r:id="rId2"/>
            </p:custDataLst>
          </p:nvPr>
        </p:nvPicPr>
        <p:blipFill>
          <a:blip r:embed="rId11"/>
          <a:stretch>
            <a:fillRect/>
          </a:stretch>
        </p:blipFill>
        <p:spPr>
          <a:xfrm>
            <a:off x="4914900" y="1556219"/>
            <a:ext cx="6455410" cy="1291121"/>
          </a:xfrm>
          <a:prstGeom prst="rect">
            <a:avLst/>
          </a:prstGeom>
        </p:spPr>
      </p:pic>
      <p:pic>
        <p:nvPicPr>
          <p:cNvPr id="9" name="shape2"/>
          <p:cNvPicPr>
            <a:picLocks noChangeAspect="1"/>
          </p:cNvPicPr>
          <p:nvPr userDrawn="1">
            <p:custDataLst>
              <p:tags r:id="rId3"/>
            </p:custDataLst>
          </p:nvPr>
        </p:nvPicPr>
        <p:blipFill>
          <a:blip r:embed="rId12"/>
          <a:stretch>
            <a:fillRect/>
          </a:stretch>
        </p:blipFill>
        <p:spPr>
          <a:xfrm>
            <a:off x="4914900" y="3143251"/>
            <a:ext cx="6455410" cy="1291121"/>
          </a:xfrm>
          <a:prstGeom prst="rect">
            <a:avLst/>
          </a:prstGeom>
        </p:spPr>
      </p:pic>
      <p:pic>
        <p:nvPicPr>
          <p:cNvPr id="12" name="shape3"/>
          <p:cNvPicPr>
            <a:picLocks noChangeAspect="1"/>
          </p:cNvPicPr>
          <p:nvPr userDrawn="1">
            <p:custDataLst>
              <p:tags r:id="rId4"/>
            </p:custDataLst>
          </p:nvPr>
        </p:nvPicPr>
        <p:blipFill>
          <a:blip r:embed="rId13"/>
          <a:stretch>
            <a:fillRect/>
          </a:stretch>
        </p:blipFill>
        <p:spPr>
          <a:xfrm>
            <a:off x="4914900" y="4672331"/>
            <a:ext cx="6455410" cy="1291121"/>
          </a:xfrm>
          <a:prstGeom prst="rect">
            <a:avLst/>
          </a:prstGeom>
        </p:spPr>
      </p:pic>
      <p:sp>
        <p:nvSpPr>
          <p:cNvPr id="14" name="body1"/>
          <p:cNvSpPr>
            <a:spLocks noGrp="1"/>
          </p:cNvSpPr>
          <p:nvPr>
            <p:ph sz="quarter" idx="10"/>
            <p:custDataLst>
              <p:tags r:id="rId5"/>
            </p:custDataLst>
          </p:nvPr>
        </p:nvSpPr>
        <p:spPr>
          <a:xfrm>
            <a:off x="4915535" y="1547975"/>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1800" b="0" i="0" kern="1200" dirty="0">
                <a:solidFill>
                  <a:srgbClr val="0A172E"/>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rgbClr val="0A172E"/>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5" name="body2"/>
          <p:cNvSpPr>
            <a:spLocks noGrp="1"/>
          </p:cNvSpPr>
          <p:nvPr>
            <p:ph sz="quarter" idx="26"/>
            <p:custDataLst>
              <p:tags r:id="rId6"/>
            </p:custDataLst>
          </p:nvPr>
        </p:nvSpPr>
        <p:spPr>
          <a:xfrm>
            <a:off x="4915534" y="3154153"/>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chemeClr val="bg1"/>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7" name="body3"/>
          <p:cNvSpPr>
            <a:spLocks noGrp="1"/>
          </p:cNvSpPr>
          <p:nvPr>
            <p:ph sz="quarter" idx="27"/>
            <p:custDataLst>
              <p:tags r:id="rId7"/>
            </p:custDataLst>
          </p:nvPr>
        </p:nvSpPr>
        <p:spPr>
          <a:xfrm>
            <a:off x="4915534" y="4683372"/>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1800" b="0" i="0" kern="1200" dirty="0">
                <a:solidFill>
                  <a:srgbClr val="0A172E"/>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rgbClr val="0A172E"/>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Tree>
    <p:extLst>
      <p:ext uri="{BB962C8B-B14F-4D97-AF65-F5344CB8AC3E}">
        <p14:creationId xmlns:p14="http://schemas.microsoft.com/office/powerpoint/2010/main" val="47295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lumn-pro-list">
    <p:spTree>
      <p:nvGrpSpPr>
        <p:cNvPr id="1" name=""/>
        <p:cNvGrpSpPr/>
        <p:nvPr/>
      </p:nvGrpSpPr>
      <p:grpSpPr>
        <a:xfrm>
          <a:off x="0" y="0"/>
          <a:ext cx="0" cy="0"/>
          <a:chOff x="0" y="0"/>
          <a:chExt cx="0" cy="0"/>
        </a:xfrm>
      </p:grpSpPr>
      <p:pic>
        <p:nvPicPr>
          <p:cNvPr id="5" name="background"/>
          <p:cNvPicPr>
            <a:picLocks noChangeAspect="1"/>
          </p:cNvPicPr>
          <p:nvPr userDrawn="1"/>
        </p:nvPicPr>
        <p:blipFill>
          <a:blip r:embed="rId4"/>
          <a:srcRect/>
          <a:stretch/>
        </p:blipFill>
        <p:spPr>
          <a:xfrm>
            <a:off x="7472" y="-1693"/>
            <a:ext cx="12172468" cy="6859693"/>
          </a:xfrm>
          <a:prstGeom prst="rect">
            <a:avLst/>
          </a:prstGeom>
        </p:spPr>
      </p:pic>
      <p:sp>
        <p:nvSpPr>
          <p:cNvPr id="13" name="header"/>
          <p:cNvSpPr>
            <a:spLocks noGrp="1"/>
          </p:cNvSpPr>
          <p:nvPr>
            <p:ph type="title"/>
          </p:nvPr>
        </p:nvSpPr>
        <p:spPr>
          <a:xfrm>
            <a:off x="4875668" y="643542"/>
            <a:ext cx="6622079" cy="417964"/>
          </a:xfrm>
          <a:prstGeom prst="rect">
            <a:avLst/>
          </a:prstGeom>
        </p:spPr>
        <p:txBody>
          <a:bodyPr/>
          <a:lstStyle>
            <a:lvl1pPr algn="l" defTabSz="914400" rtl="0" eaLnBrk="1" latinLnBrk="0" hangingPunct="1">
              <a:lnSpc>
                <a:spcPct val="90000"/>
              </a:lnSpc>
              <a:spcBef>
                <a:spcPct val="0"/>
              </a:spcBef>
              <a:buNone/>
              <a:defRPr kumimoji="0" lang="en-US" sz="3600" b="0" i="0" u="none" strike="noStrike" kern="1200" cap="none" spc="0" normalizeH="0" baseline="0" noProof="1" dirty="0">
                <a:solidFill>
                  <a:srgbClr val="0A172E"/>
                </a:solidFill>
                <a:latin typeface="PingFang SC Medium" panose="020B0400000000000000" pitchFamily="34" charset="-122"/>
                <a:ea typeface="PingFang SC Medium" panose="020B0400000000000000" pitchFamily="34" charset="-122"/>
                <a:cs typeface="Poppins SemiBold" panose="00000A00000000000000" pitchFamily="2" charset="0"/>
              </a:defRPr>
            </a:lvl1pPr>
          </a:lstStyle>
          <a:p>
            <a:r>
              <a:rPr lang="en-US" dirty="0"/>
              <a:t>Click to edit Master title style</a:t>
            </a:r>
          </a:p>
        </p:txBody>
      </p:sp>
      <p:pic>
        <p:nvPicPr>
          <p:cNvPr id="16" name="tray" descr="/Users/skinnyfish/Downloads/themes/orange/planning.pngplanning"/>
          <p:cNvPicPr>
            <a:picLocks noChangeAspect="1"/>
          </p:cNvPicPr>
          <p:nvPr userDrawn="1">
            <p:custDataLst>
              <p:tags r:id="rId1"/>
            </p:custDataLst>
          </p:nvPr>
        </p:nvPicPr>
        <p:blipFill>
          <a:blip r:embed="rId5" cstate="screen"/>
          <a:srcRect/>
          <a:stretch>
            <a:fillRect/>
          </a:stretch>
        </p:blipFill>
        <p:spPr>
          <a:xfrm>
            <a:off x="773083" y="625609"/>
            <a:ext cx="3554657" cy="5572072"/>
          </a:xfrm>
          <a:prstGeom prst="rect">
            <a:avLst/>
          </a:prstGeom>
        </p:spPr>
      </p:pic>
      <p:pic>
        <p:nvPicPr>
          <p:cNvPr id="2" name="shape1">
            <a:extLst>
              <a:ext uri="{FF2B5EF4-FFF2-40B4-BE49-F238E27FC236}">
                <a16:creationId xmlns:a16="http://schemas.microsoft.com/office/drawing/2014/main" id="{E7CDE8C0-D5A5-86F4-5568-78E565B3546B}"/>
              </a:ext>
            </a:extLst>
          </p:cNvPr>
          <p:cNvPicPr>
            <a:picLocks noChangeAspect="1"/>
          </p:cNvPicPr>
          <p:nvPr userDrawn="1"/>
        </p:nvPicPr>
        <p:blipFill>
          <a:blip r:embed="rId6"/>
          <a:srcRect/>
          <a:stretch/>
        </p:blipFill>
        <p:spPr>
          <a:xfrm>
            <a:off x="4916170" y="1550926"/>
            <a:ext cx="6455410" cy="1293618"/>
          </a:xfrm>
          <a:prstGeom prst="rect">
            <a:avLst/>
          </a:prstGeom>
        </p:spPr>
      </p:pic>
      <p:pic>
        <p:nvPicPr>
          <p:cNvPr id="7" name="shape2">
            <a:extLst>
              <a:ext uri="{FF2B5EF4-FFF2-40B4-BE49-F238E27FC236}">
                <a16:creationId xmlns:a16="http://schemas.microsoft.com/office/drawing/2014/main" id="{E49514B6-9531-0A51-CC29-22279B3AC24D}"/>
              </a:ext>
            </a:extLst>
          </p:cNvPr>
          <p:cNvPicPr>
            <a:picLocks noChangeAspect="1"/>
          </p:cNvPicPr>
          <p:nvPr userDrawn="1"/>
        </p:nvPicPr>
        <p:blipFill>
          <a:blip r:embed="rId7"/>
          <a:srcRect/>
          <a:stretch/>
        </p:blipFill>
        <p:spPr>
          <a:xfrm>
            <a:off x="4916170" y="3146046"/>
            <a:ext cx="6455410" cy="1293618"/>
          </a:xfrm>
          <a:prstGeom prst="rect">
            <a:avLst/>
          </a:prstGeom>
        </p:spPr>
      </p:pic>
      <p:pic>
        <p:nvPicPr>
          <p:cNvPr id="8" name="shape3">
            <a:extLst>
              <a:ext uri="{FF2B5EF4-FFF2-40B4-BE49-F238E27FC236}">
                <a16:creationId xmlns:a16="http://schemas.microsoft.com/office/drawing/2014/main" id="{6351DC05-9ADE-7E80-1478-ECC02CD97CB4}"/>
              </a:ext>
            </a:extLst>
          </p:cNvPr>
          <p:cNvPicPr>
            <a:picLocks noChangeAspect="1"/>
          </p:cNvPicPr>
          <p:nvPr userDrawn="1">
            <p:custDataLst>
              <p:tags r:id="rId2"/>
            </p:custDataLst>
          </p:nvPr>
        </p:nvPicPr>
        <p:blipFill>
          <a:blip r:embed="rId6"/>
          <a:srcRect/>
          <a:stretch/>
        </p:blipFill>
        <p:spPr>
          <a:xfrm>
            <a:off x="4915535" y="4675126"/>
            <a:ext cx="6455410" cy="1293618"/>
          </a:xfrm>
          <a:prstGeom prst="rect">
            <a:avLst/>
          </a:prstGeom>
        </p:spPr>
      </p:pic>
      <p:sp>
        <p:nvSpPr>
          <p:cNvPr id="9" name="body1">
            <a:extLst>
              <a:ext uri="{FF2B5EF4-FFF2-40B4-BE49-F238E27FC236}">
                <a16:creationId xmlns:a16="http://schemas.microsoft.com/office/drawing/2014/main" id="{17DDB440-3C8B-9FFD-9CA3-AE6A6BF28795}"/>
              </a:ext>
            </a:extLst>
          </p:cNvPr>
          <p:cNvSpPr>
            <a:spLocks noGrp="1"/>
          </p:cNvSpPr>
          <p:nvPr>
            <p:ph sz="quarter" idx="10"/>
          </p:nvPr>
        </p:nvSpPr>
        <p:spPr>
          <a:xfrm>
            <a:off x="4915535" y="1547975"/>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4915534" y="3154153"/>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chemeClr val="bg1"/>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1" name="body3">
            <a:extLst>
              <a:ext uri="{FF2B5EF4-FFF2-40B4-BE49-F238E27FC236}">
                <a16:creationId xmlns:a16="http://schemas.microsoft.com/office/drawing/2014/main" id="{99FFD6C5-15C3-8CAC-8F7A-EDA2C8B5355C}"/>
              </a:ext>
            </a:extLst>
          </p:cNvPr>
          <p:cNvSpPr>
            <a:spLocks noGrp="1"/>
          </p:cNvSpPr>
          <p:nvPr>
            <p:ph sz="quarter" idx="27"/>
          </p:nvPr>
        </p:nvSpPr>
        <p:spPr>
          <a:xfrm>
            <a:off x="4915534" y="4683372"/>
            <a:ext cx="6455410" cy="1315506"/>
          </a:xfrm>
          <a:prstGeom prst="rect">
            <a:avLst/>
          </a:prstGeom>
          <a:noFill/>
          <a:ln>
            <a:noFill/>
          </a:ln>
        </p:spPr>
        <p:txBody>
          <a:bodyPr lIns="216000" tIns="144000" bIns="72000"/>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Tree>
    <p:extLst>
      <p:ext uri="{BB962C8B-B14F-4D97-AF65-F5344CB8AC3E}">
        <p14:creationId xmlns:p14="http://schemas.microsoft.com/office/powerpoint/2010/main" val="7906257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lumn-pro-list2">
    <p:spTree>
      <p:nvGrpSpPr>
        <p:cNvPr id="1" name=""/>
        <p:cNvGrpSpPr/>
        <p:nvPr/>
      </p:nvGrpSpPr>
      <p:grpSpPr>
        <a:xfrm>
          <a:off x="0" y="0"/>
          <a:ext cx="0" cy="0"/>
          <a:chOff x="0" y="0"/>
          <a:chExt cx="0" cy="0"/>
        </a:xfrm>
      </p:grpSpPr>
      <p:pic>
        <p:nvPicPr>
          <p:cNvPr id="5" name="background"/>
          <p:cNvPicPr>
            <a:picLocks noChangeAspect="1"/>
          </p:cNvPicPr>
          <p:nvPr userDrawn="1"/>
        </p:nvPicPr>
        <p:blipFill>
          <a:blip r:embed="rId3"/>
          <a:srcRect/>
          <a:stretch/>
        </p:blipFill>
        <p:spPr>
          <a:xfrm>
            <a:off x="7472" y="-1693"/>
            <a:ext cx="12184528" cy="6859693"/>
          </a:xfrm>
          <a:prstGeom prst="rect">
            <a:avLst/>
          </a:prstGeom>
        </p:spPr>
      </p:pic>
      <p:sp>
        <p:nvSpPr>
          <p:cNvPr id="13" name="header"/>
          <p:cNvSpPr>
            <a:spLocks noGrp="1"/>
          </p:cNvSpPr>
          <p:nvPr>
            <p:ph type="title"/>
          </p:nvPr>
        </p:nvSpPr>
        <p:spPr>
          <a:xfrm>
            <a:off x="4855453" y="641922"/>
            <a:ext cx="6622079" cy="417964"/>
          </a:xfrm>
          <a:prstGeom prst="rect">
            <a:avLst/>
          </a:prstGeom>
        </p:spPr>
        <p:txBody>
          <a:bodyPr/>
          <a:lstStyle>
            <a:lvl1pPr algn="l" defTabSz="914400" rtl="0" eaLnBrk="1" latinLnBrk="0" hangingPunct="1">
              <a:lnSpc>
                <a:spcPct val="90000"/>
              </a:lnSpc>
              <a:spcBef>
                <a:spcPct val="0"/>
              </a:spcBef>
              <a:buNone/>
              <a:defRPr kumimoji="0" lang="en-US" sz="3600" b="0" i="0" u="none" strike="noStrike" kern="1200" cap="none" spc="0" normalizeH="0" baseline="0" noProof="1" dirty="0">
                <a:solidFill>
                  <a:srgbClr val="0A172E"/>
                </a:solidFill>
                <a:latin typeface="PingFang SC Medium" panose="020B0400000000000000" pitchFamily="34" charset="-122"/>
                <a:ea typeface="PingFang SC Medium" panose="020B0400000000000000" pitchFamily="34" charset="-122"/>
                <a:cs typeface="Poppins SemiBold" panose="00000A00000000000000" pitchFamily="2" charset="0"/>
              </a:defRPr>
            </a:lvl1pPr>
          </a:lstStyle>
          <a:p>
            <a:r>
              <a:rPr lang="en-US" dirty="0"/>
              <a:t>Click to edit Master title style</a:t>
            </a:r>
          </a:p>
        </p:txBody>
      </p:sp>
      <p:pic>
        <p:nvPicPr>
          <p:cNvPr id="16" name="tray" descr="/Users/skinnyfish/Downloads/themes/orange/planning.pngplanning"/>
          <p:cNvPicPr>
            <a:picLocks noChangeAspect="1"/>
          </p:cNvPicPr>
          <p:nvPr userDrawn="1">
            <p:custDataLst>
              <p:tags r:id="rId1"/>
            </p:custDataLst>
          </p:nvPr>
        </p:nvPicPr>
        <p:blipFill>
          <a:blip r:embed="rId4" cstate="screen"/>
          <a:srcRect/>
          <a:stretch>
            <a:fillRect/>
          </a:stretch>
        </p:blipFill>
        <p:spPr>
          <a:xfrm>
            <a:off x="773083" y="625609"/>
            <a:ext cx="3554657" cy="5572072"/>
          </a:xfrm>
          <a:prstGeom prst="rect">
            <a:avLst/>
          </a:prstGeom>
        </p:spPr>
      </p:pic>
      <p:pic>
        <p:nvPicPr>
          <p:cNvPr id="2" name="shape1">
            <a:extLst>
              <a:ext uri="{FF2B5EF4-FFF2-40B4-BE49-F238E27FC236}">
                <a16:creationId xmlns:a16="http://schemas.microsoft.com/office/drawing/2014/main" id="{E7CDE8C0-D5A5-86F4-5568-78E565B3546B}"/>
              </a:ext>
            </a:extLst>
          </p:cNvPr>
          <p:cNvPicPr>
            <a:picLocks noChangeAspect="1"/>
          </p:cNvPicPr>
          <p:nvPr userDrawn="1"/>
        </p:nvPicPr>
        <p:blipFill>
          <a:blip r:embed="rId5"/>
          <a:srcRect/>
          <a:stretch/>
        </p:blipFill>
        <p:spPr>
          <a:xfrm>
            <a:off x="4916170" y="1873947"/>
            <a:ext cx="6455410" cy="1798260"/>
          </a:xfrm>
          <a:prstGeom prst="rect">
            <a:avLst/>
          </a:prstGeom>
        </p:spPr>
      </p:pic>
      <p:pic>
        <p:nvPicPr>
          <p:cNvPr id="7" name="shape2">
            <a:extLst>
              <a:ext uri="{FF2B5EF4-FFF2-40B4-BE49-F238E27FC236}">
                <a16:creationId xmlns:a16="http://schemas.microsoft.com/office/drawing/2014/main" id="{E49514B6-9531-0A51-CC29-22279B3AC24D}"/>
              </a:ext>
            </a:extLst>
          </p:cNvPr>
          <p:cNvPicPr>
            <a:picLocks noChangeAspect="1"/>
          </p:cNvPicPr>
          <p:nvPr userDrawn="1"/>
        </p:nvPicPr>
        <p:blipFill>
          <a:blip r:embed="rId6"/>
          <a:srcRect/>
          <a:stretch/>
        </p:blipFill>
        <p:spPr>
          <a:xfrm>
            <a:off x="4916171" y="3893563"/>
            <a:ext cx="6455410" cy="1801210"/>
          </a:xfrm>
          <a:prstGeom prst="rect">
            <a:avLst/>
          </a:prstGeom>
        </p:spPr>
      </p:pic>
      <p:sp>
        <p:nvSpPr>
          <p:cNvPr id="9" name="body1">
            <a:extLst>
              <a:ext uri="{FF2B5EF4-FFF2-40B4-BE49-F238E27FC236}">
                <a16:creationId xmlns:a16="http://schemas.microsoft.com/office/drawing/2014/main" id="{17DDB440-3C8B-9FFD-9CA3-AE6A6BF28795}"/>
              </a:ext>
            </a:extLst>
          </p:cNvPr>
          <p:cNvSpPr>
            <a:spLocks noGrp="1"/>
          </p:cNvSpPr>
          <p:nvPr>
            <p:ph sz="quarter" idx="10" hasCustomPrompt="1"/>
          </p:nvPr>
        </p:nvSpPr>
        <p:spPr>
          <a:xfrm>
            <a:off x="4915535" y="1870996"/>
            <a:ext cx="6455410" cy="1793102"/>
          </a:xfrm>
          <a:prstGeom prst="rect">
            <a:avLst/>
          </a:prstGeom>
          <a:noFill/>
          <a:ln>
            <a:noFill/>
          </a:ln>
        </p:spPr>
        <p:txBody>
          <a:bodyPr lIns="288000" tIns="288000" bIns="72000"/>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hasCustomPrompt="1"/>
          </p:nvPr>
        </p:nvSpPr>
        <p:spPr>
          <a:xfrm>
            <a:off x="4915535" y="3901670"/>
            <a:ext cx="6455410" cy="1793102"/>
          </a:xfrm>
          <a:prstGeom prst="rect">
            <a:avLst/>
          </a:prstGeom>
          <a:noFill/>
          <a:ln>
            <a:noFill/>
          </a:ln>
        </p:spPr>
        <p:txBody>
          <a:bodyPr lIns="288000" tIns="288000" bIns="72000"/>
          <a:lstStyle>
            <a:lvl1pPr marL="0" indent="0" algn="l" eaLnBrk="1" fontAlgn="auto" latinLnBrk="0" hangingPunct="1">
              <a:lnSpc>
                <a:spcPct val="135000"/>
              </a:lnSpc>
              <a:spcBef>
                <a:spcPts val="0"/>
              </a:spcBef>
              <a:spcAft>
                <a:spcPts val="400"/>
              </a:spcAft>
              <a:buSzPct val="80000"/>
              <a:buNone/>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chemeClr val="bg1"/>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Click to edit Master text styles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Second level</a:t>
            </a:r>
          </a:p>
        </p:txBody>
      </p:sp>
    </p:spTree>
    <p:extLst>
      <p:ext uri="{BB962C8B-B14F-4D97-AF65-F5344CB8AC3E}">
        <p14:creationId xmlns:p14="http://schemas.microsoft.com/office/powerpoint/2010/main" val="11213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left-text">
    <p:spTree>
      <p:nvGrpSpPr>
        <p:cNvPr id="1" name=""/>
        <p:cNvGrpSpPr/>
        <p:nvPr/>
      </p:nvGrpSpPr>
      <p:grpSpPr>
        <a:xfrm>
          <a:off x="0" y="0"/>
          <a:ext cx="0" cy="0"/>
          <a:chOff x="0" y="0"/>
          <a:chExt cx="0" cy="0"/>
        </a:xfrm>
      </p:grpSpPr>
      <p:pic>
        <p:nvPicPr>
          <p:cNvPr id="2" name="background"/>
          <p:cNvPicPr>
            <a:picLocks noChangeAspect="1"/>
          </p:cNvPicPr>
          <p:nvPr userDrawn="1"/>
        </p:nvPicPr>
        <p:blipFill>
          <a:blip r:embed="rId3"/>
          <a:stretch>
            <a:fillRect/>
          </a:stretch>
        </p:blipFill>
        <p:spPr>
          <a:xfrm>
            <a:off x="0" y="0"/>
            <a:ext cx="12192000" cy="6869150"/>
          </a:xfrm>
          <a:prstGeom prst="rect">
            <a:avLst/>
          </a:prstGeom>
        </p:spPr>
      </p:pic>
      <p:pic>
        <p:nvPicPr>
          <p:cNvPr id="11" name="tray" descr="/Users/skinnyfish/Downloads/themes/orange/planning.pngplanning"/>
          <p:cNvPicPr>
            <a:picLocks noChangeAspect="1"/>
          </p:cNvPicPr>
          <p:nvPr userDrawn="1">
            <p:custDataLst>
              <p:tags r:id="rId1"/>
            </p:custDataLst>
          </p:nvPr>
        </p:nvPicPr>
        <p:blipFill>
          <a:blip r:embed="rId4" cstate="screen"/>
          <a:srcRect/>
          <a:stretch>
            <a:fillRect/>
          </a:stretch>
        </p:blipFill>
        <p:spPr>
          <a:xfrm>
            <a:off x="773083" y="625609"/>
            <a:ext cx="4660512" cy="5572072"/>
          </a:xfrm>
          <a:prstGeom prst="rect">
            <a:avLst/>
          </a:prstGeom>
        </p:spPr>
      </p:pic>
      <p:sp>
        <p:nvSpPr>
          <p:cNvPr id="3" name="body"/>
          <p:cNvSpPr>
            <a:spLocks noGrp="1"/>
          </p:cNvSpPr>
          <p:nvPr>
            <p:ph sz="quarter" idx="10"/>
          </p:nvPr>
        </p:nvSpPr>
        <p:spPr>
          <a:xfrm>
            <a:off x="6009415" y="1768659"/>
            <a:ext cx="5360774" cy="4428941"/>
          </a:xfrm>
          <a:prstGeom prst="rect">
            <a:avLst/>
          </a:prstGeom>
        </p:spPr>
        <p:txBody>
          <a:bodyPr/>
          <a:lstStyle>
            <a:lvl1pPr marL="0" indent="0" algn="l" defTabSz="914400" rtl="0" eaLnBrk="1" fontAlgn="auto" latinLnBrk="0" hangingPunct="1">
              <a:lnSpc>
                <a:spcPct val="135000"/>
              </a:lnSpc>
              <a:spcBef>
                <a:spcPts val="0"/>
              </a:spcBef>
              <a:spcAft>
                <a:spcPts val="400"/>
              </a:spcAft>
              <a:buSzPct val="80000"/>
              <a:buFont typeface="Arial" panose="020B0604020202090204" pitchFamily="34" charset="0"/>
              <a:buNone/>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342900" indent="-342900" algn="l" defTabSz="914400" rtl="0" eaLnBrk="1" fontAlgn="auto" latinLnBrk="0" hangingPunct="1">
              <a:lnSpc>
                <a:spcPct val="135000"/>
              </a:lnSpc>
              <a:spcBef>
                <a:spcPts val="0"/>
              </a:spcBef>
              <a:spcAft>
                <a:spcPts val="400"/>
              </a:spcAft>
              <a:buSzPct val="80000"/>
              <a:buFont typeface="Arial" panose="020B0604020202090204" pitchFamily="34" charset="0"/>
              <a:defRPr lang="en-US" sz="2135" b="0" kern="1200" dirty="0">
                <a:solidFill>
                  <a:schemeClr val="bg1"/>
                </a:solidFill>
                <a:latin typeface="Poppins Regular" panose="00000A00000000000000" charset="0"/>
                <a:ea typeface="+mn-ea"/>
                <a:cs typeface="Poppins Regular" panose="00000A00000000000000" charset="0"/>
              </a:defRPr>
            </a:lvl2pPr>
            <a:lvl3pPr marL="0" indent="-179705" eaLnBrk="1" fontAlgn="auto" latinLnBrk="0" hangingPunct="1">
              <a:lnSpc>
                <a:spcPct val="135000"/>
              </a:lnSpc>
              <a:spcBef>
                <a:spcPts val="0"/>
              </a:spcBef>
              <a:spcAft>
                <a:spcPts val="0"/>
              </a:spcAft>
              <a:buSzPct val="80000"/>
              <a:defRPr sz="1600">
                <a:solidFill>
                  <a:schemeClr val="bg1"/>
                </a:solidFill>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solidFill>
                  <a:schemeClr val="bg1"/>
                </a:solidFill>
                <a:latin typeface="Poppins Regular" panose="00000A00000000000000" charset="0"/>
                <a:cs typeface="Poppins Regular" panose="00000A00000000000000" charset="0"/>
              </a:defRPr>
            </a:lvl4pPr>
            <a:lvl5pPr marL="0" indent="-179705" eaLnBrk="1" fontAlgn="auto" latinLnBrk="0" hangingPunct="1">
              <a:lnSpc>
                <a:spcPct val="135000"/>
              </a:lnSpc>
              <a:spcBef>
                <a:spcPts val="0"/>
              </a:spcBef>
              <a:spcAft>
                <a:spcPts val="0"/>
              </a:spcAft>
              <a:buSzPct val="80000"/>
              <a:defRPr lang="en-US" sz="1400" b="0" i="0" kern="1200" dirty="0">
                <a:solidFill>
                  <a:schemeClr val="bg1"/>
                </a:solidFill>
                <a:latin typeface="PingFang SC" panose="020B0400000000000000" pitchFamily="34" charset="-122"/>
                <a:ea typeface="PingFang SC" panose="020B0400000000000000" pitchFamily="34" charset="-122"/>
                <a:cs typeface="Poppins ExtraLight" panose="00000A00000000000000" charset="0"/>
              </a:defRPr>
            </a:lvl5pPr>
          </a:lstStyle>
          <a:p>
            <a:pPr lvl="0"/>
            <a:r>
              <a:rPr lang="en-US" dirty="0"/>
              <a:t>Click to edit Master text styles</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r>
              <a:rPr lang="en-US" dirty="0"/>
              <a:t>Second level</a:t>
            </a:r>
          </a:p>
          <a:p>
            <a:pPr lvl="0"/>
            <a:r>
              <a:rPr lang="en-US" altLang="zh-CN" dirty="0"/>
              <a:t>Click to edit Master text styles</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r>
              <a:rPr lang="en-US" altLang="zh-CN" dirty="0"/>
              <a:t>Second level</a:t>
            </a:r>
          </a:p>
          <a:p>
            <a:pPr lvl="0"/>
            <a:r>
              <a:rPr lang="en-US" altLang="zh-CN" dirty="0"/>
              <a:t>Click to edit Master text styles</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r>
              <a:rPr lang="en-US" altLang="zh-CN" dirty="0"/>
              <a:t>Second level</a:t>
            </a:r>
          </a:p>
          <a:p>
            <a:pPr marL="228600" lvl="4" indent="-228600" algn="l" defTabSz="914400" rtl="0" eaLnBrk="1" fontAlgn="auto" latinLnBrk="0" hangingPunct="1">
              <a:lnSpc>
                <a:spcPct val="135000"/>
              </a:lnSpc>
              <a:spcBef>
                <a:spcPts val="0"/>
              </a:spcBef>
              <a:spcAft>
                <a:spcPts val="400"/>
              </a:spcAft>
              <a:buSzPct val="80000"/>
              <a:buFont typeface="Arial" panose="020B0604020202090204" pitchFamily="34" charset="0"/>
              <a:buChar char="•"/>
            </a:pPr>
            <a:endParaRPr lang="en-US" dirty="0"/>
          </a:p>
        </p:txBody>
      </p:sp>
      <p:sp>
        <p:nvSpPr>
          <p:cNvPr id="5" name="header"/>
          <p:cNvSpPr>
            <a:spLocks noGrp="1"/>
          </p:cNvSpPr>
          <p:nvPr>
            <p:ph type="title"/>
          </p:nvPr>
        </p:nvSpPr>
        <p:spPr>
          <a:xfrm>
            <a:off x="6009415" y="629242"/>
            <a:ext cx="5453448" cy="583200"/>
          </a:xfrm>
          <a:prstGeom prst="rect">
            <a:avLst/>
          </a:prstGeom>
        </p:spPr>
        <p:txBody>
          <a:bodyPr/>
          <a:lstStyle>
            <a:lvl1pPr algn="l" defTabSz="914400" rtl="0" eaLnBrk="1" latinLnBrk="0" hangingPunct="1">
              <a:lnSpc>
                <a:spcPct val="90000"/>
              </a:lnSpc>
              <a:spcBef>
                <a:spcPct val="0"/>
              </a:spcBef>
              <a:buNone/>
              <a:defRPr kumimoji="0" lang="en-US" sz="36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r>
              <a:rPr lang="en-US" dirty="0"/>
              <a:t>Click to edit Master title style</a:t>
            </a:r>
          </a:p>
        </p:txBody>
      </p:sp>
      <p:pic>
        <p:nvPicPr>
          <p:cNvPr id="7" name="line" descr="image 44"/>
          <p:cNvPicPr>
            <a:picLocks noChangeAspect="1"/>
          </p:cNvPicPr>
          <p:nvPr userDrawn="1"/>
        </p:nvPicPr>
        <p:blipFill>
          <a:blip r:embed="rId5"/>
          <a:stretch>
            <a:fillRect/>
          </a:stretch>
        </p:blipFill>
        <p:spPr>
          <a:xfrm>
            <a:off x="6010275" y="6197600"/>
            <a:ext cx="5364000" cy="14900"/>
          </a:xfrm>
          <a:prstGeom prst="rect">
            <a:avLst/>
          </a:prstGeom>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mphasis">
    <p:spTree>
      <p:nvGrpSpPr>
        <p:cNvPr id="1" name=""/>
        <p:cNvGrpSpPr/>
        <p:nvPr/>
      </p:nvGrpSpPr>
      <p:grpSpPr>
        <a:xfrm>
          <a:off x="0" y="0"/>
          <a:ext cx="0" cy="0"/>
          <a:chOff x="0" y="0"/>
          <a:chExt cx="0" cy="0"/>
        </a:xfrm>
      </p:grpSpPr>
      <p:pic>
        <p:nvPicPr>
          <p:cNvPr id="2" name="tray"/>
          <p:cNvPicPr>
            <a:picLocks noChangeAspect="1"/>
          </p:cNvPicPr>
          <p:nvPr userDrawn="1">
            <p:custDataLst>
              <p:tags r:id="rId1"/>
            </p:custDataLst>
          </p:nvPr>
        </p:nvPicPr>
        <p:blipFill>
          <a:blip r:embed="rId3"/>
          <a:stretch>
            <a:fillRect/>
          </a:stretch>
        </p:blipFill>
        <p:spPr>
          <a:xfrm>
            <a:off x="10160" y="0"/>
            <a:ext cx="12171680" cy="6858000"/>
          </a:xfrm>
          <a:prstGeom prst="rect">
            <a:avLst/>
          </a:prstGeom>
        </p:spPr>
      </p:pic>
      <p:sp>
        <p:nvSpPr>
          <p:cNvPr id="4" name="header">
            <a:extLst>
              <a:ext uri="{FF2B5EF4-FFF2-40B4-BE49-F238E27FC236}">
                <a16:creationId xmlns:a16="http://schemas.microsoft.com/office/drawing/2014/main" id="{8BFB7F1F-3524-540C-4664-0CB41A648887}"/>
              </a:ext>
            </a:extLst>
          </p:cNvPr>
          <p:cNvSpPr>
            <a:spLocks noGrp="1"/>
          </p:cNvSpPr>
          <p:nvPr>
            <p:ph type="title"/>
          </p:nvPr>
        </p:nvSpPr>
        <p:spPr>
          <a:xfrm>
            <a:off x="335915" y="2700000"/>
            <a:ext cx="11520170" cy="3479165"/>
          </a:xfrm>
          <a:prstGeom prst="rect">
            <a:avLst/>
          </a:prstGeom>
        </p:spPr>
        <p:txBody>
          <a:bodyPr anchor="t" anchorCtr="0"/>
          <a:lstStyle>
            <a:lvl1pPr marL="0" indent="0" algn="ctr" eaLnBrk="1" fontAlgn="auto" latinLnBrk="0" hangingPunct="1">
              <a:lnSpc>
                <a:spcPct val="100000"/>
              </a:lnSpc>
              <a:defRPr sz="36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r>
              <a:rPr lang="en-US" dirty="0"/>
              <a:t>Click to edit Master title style</a:t>
            </a:r>
          </a:p>
        </p:txBody>
      </p:sp>
      <p:sp>
        <p:nvSpPr>
          <p:cNvPr id="5" name="body">
            <a:extLst>
              <a:ext uri="{FF2B5EF4-FFF2-40B4-BE49-F238E27FC236}">
                <a16:creationId xmlns:a16="http://schemas.microsoft.com/office/drawing/2014/main" id="{25B98797-37EE-9107-EC1F-CE4ED873843A}"/>
              </a:ext>
            </a:extLst>
          </p:cNvPr>
          <p:cNvSpPr>
            <a:spLocks noGrp="1"/>
          </p:cNvSpPr>
          <p:nvPr>
            <p:ph sz="quarter" idx="13"/>
          </p:nvPr>
        </p:nvSpPr>
        <p:spPr>
          <a:xfrm>
            <a:off x="335915" y="97920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5842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2pPr>
            <a:lvl3pPr marL="10414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3pPr>
            <a:lvl4pPr marL="14986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4pPr>
            <a:lvl5pPr marL="19558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mphasis-list">
    <p:spTree>
      <p:nvGrpSpPr>
        <p:cNvPr id="1" name=""/>
        <p:cNvGrpSpPr/>
        <p:nvPr/>
      </p:nvGrpSpPr>
      <p:grpSpPr>
        <a:xfrm>
          <a:off x="0" y="0"/>
          <a:ext cx="0" cy="0"/>
          <a:chOff x="0" y="0"/>
          <a:chExt cx="0" cy="0"/>
        </a:xfrm>
      </p:grpSpPr>
      <p:pic>
        <p:nvPicPr>
          <p:cNvPr id="2" name="tray"/>
          <p:cNvPicPr>
            <a:picLocks noChangeAspect="1"/>
          </p:cNvPicPr>
          <p:nvPr userDrawn="1">
            <p:custDataLst>
              <p:tags r:id="rId1"/>
            </p:custDataLst>
          </p:nvPr>
        </p:nvPicPr>
        <p:blipFill>
          <a:blip r:embed="rId3"/>
          <a:stretch>
            <a:fillRect/>
          </a:stretch>
        </p:blipFill>
        <p:spPr>
          <a:xfrm>
            <a:off x="10160" y="0"/>
            <a:ext cx="12171680" cy="6858000"/>
          </a:xfrm>
          <a:prstGeom prst="rect">
            <a:avLst/>
          </a:prstGeom>
        </p:spPr>
      </p:pic>
      <p:sp>
        <p:nvSpPr>
          <p:cNvPr id="6" name="header">
            <a:extLst>
              <a:ext uri="{FF2B5EF4-FFF2-40B4-BE49-F238E27FC236}">
                <a16:creationId xmlns:a16="http://schemas.microsoft.com/office/drawing/2014/main" id="{3BC3BC61-9842-BE35-891D-424F9DE78E67}"/>
              </a:ext>
            </a:extLst>
          </p:cNvPr>
          <p:cNvSpPr>
            <a:spLocks noGrp="1"/>
          </p:cNvSpPr>
          <p:nvPr>
            <p:ph type="title"/>
          </p:nvPr>
        </p:nvSpPr>
        <p:spPr>
          <a:xfrm>
            <a:off x="335915" y="2700000"/>
            <a:ext cx="11520170" cy="3479165"/>
          </a:xfrm>
          <a:prstGeom prst="rect">
            <a:avLst/>
          </a:prstGeom>
        </p:spPr>
        <p:txBody>
          <a:bodyPr anchor="t" anchorCtr="0"/>
          <a:lstStyle>
            <a:lvl1pPr marL="0" indent="0" algn="ctr" eaLnBrk="1" fontAlgn="auto" latinLnBrk="0" hangingPunct="1">
              <a:lnSpc>
                <a:spcPct val="100000"/>
              </a:lnSpc>
              <a:defRPr sz="36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r>
              <a:rPr lang="en-US" dirty="0"/>
              <a:t>Click to edit Master title style</a:t>
            </a:r>
          </a:p>
        </p:txBody>
      </p:sp>
      <p:sp>
        <p:nvSpPr>
          <p:cNvPr id="3" name="body1">
            <a:extLst>
              <a:ext uri="{FF2B5EF4-FFF2-40B4-BE49-F238E27FC236}">
                <a16:creationId xmlns:a16="http://schemas.microsoft.com/office/drawing/2014/main" id="{C18C7392-7259-8907-17C3-2FC6D2981B1F}"/>
              </a:ext>
            </a:extLst>
          </p:cNvPr>
          <p:cNvSpPr>
            <a:spLocks noGrp="1"/>
          </p:cNvSpPr>
          <p:nvPr>
            <p:ph sz="quarter" idx="13"/>
          </p:nvPr>
        </p:nvSpPr>
        <p:spPr>
          <a:xfrm>
            <a:off x="335915" y="97920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5842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2pPr>
            <a:lvl3pPr marL="10414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3pPr>
            <a:lvl4pPr marL="14986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4pPr>
            <a:lvl5pPr marL="19558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ver-list">
    <p:spTree>
      <p:nvGrpSpPr>
        <p:cNvPr id="1" name=""/>
        <p:cNvGrpSpPr/>
        <p:nvPr/>
      </p:nvGrpSpPr>
      <p:grpSpPr>
        <a:xfrm>
          <a:off x="0" y="0"/>
          <a:ext cx="0" cy="0"/>
          <a:chOff x="0" y="0"/>
          <a:chExt cx="0" cy="0"/>
        </a:xfrm>
      </p:grpSpPr>
      <p:pic>
        <p:nvPicPr>
          <p:cNvPr id="7" name="tray"/>
          <p:cNvPicPr>
            <a:picLocks noChangeAspect="1"/>
          </p:cNvPicPr>
          <p:nvPr userDrawn="1"/>
        </p:nvPicPr>
        <p:blipFill>
          <a:blip r:embed="rId2"/>
          <a:stretch>
            <a:fillRect/>
          </a:stretch>
        </p:blipFill>
        <p:spPr>
          <a:xfrm>
            <a:off x="-10924" y="-1"/>
            <a:ext cx="12202924" cy="6875305"/>
          </a:xfrm>
          <a:prstGeom prst="rect">
            <a:avLst/>
          </a:prstGeom>
        </p:spPr>
      </p:pic>
      <p:pic>
        <p:nvPicPr>
          <p:cNvPr id="2" name="shape"/>
          <p:cNvPicPr>
            <a:picLocks noChangeAspect="1"/>
          </p:cNvPicPr>
          <p:nvPr userDrawn="1"/>
        </p:nvPicPr>
        <p:blipFill>
          <a:blip r:embed="rId3"/>
          <a:stretch>
            <a:fillRect/>
          </a:stretch>
        </p:blipFill>
        <p:spPr>
          <a:xfrm>
            <a:off x="673921" y="2905626"/>
            <a:ext cx="7727128" cy="3952374"/>
          </a:xfrm>
          <a:prstGeom prst="rect">
            <a:avLst/>
          </a:prstGeom>
          <a:ln>
            <a:noFill/>
          </a:ln>
        </p:spPr>
      </p:pic>
      <p:sp>
        <p:nvSpPr>
          <p:cNvPr id="5" name="header">
            <a:extLst>
              <a:ext uri="{FF2B5EF4-FFF2-40B4-BE49-F238E27FC236}">
                <a16:creationId xmlns:a16="http://schemas.microsoft.com/office/drawing/2014/main" id="{F8F32017-2AD4-D703-0C3C-8D6F4FFE7B13}"/>
              </a:ext>
            </a:extLst>
          </p:cNvPr>
          <p:cNvSpPr>
            <a:spLocks noGrp="1"/>
          </p:cNvSpPr>
          <p:nvPr>
            <p:ph type="title" hasCustomPrompt="1"/>
          </p:nvPr>
        </p:nvSpPr>
        <p:spPr>
          <a:xfrm>
            <a:off x="1099020" y="3546000"/>
            <a:ext cx="6876931" cy="1959278"/>
          </a:xfrm>
          <a:prstGeom prst="rect">
            <a:avLst/>
          </a:prstGeom>
        </p:spPr>
        <p:txBody>
          <a:bodyPr anchor="ctr" anchorCtr="0"/>
          <a:lstStyle>
            <a:lvl1pPr algn="l">
              <a:lnSpc>
                <a:spcPts val="5480"/>
              </a:lnSpc>
              <a:defRPr sz="5400" b="0" i="0">
                <a:solidFill>
                  <a:srgbClr val="C0DBE7"/>
                </a:solidFill>
                <a:latin typeface="PingFang SC Medium" panose="020B0400000000000000" pitchFamily="34" charset="-122"/>
                <a:cs typeface="Poppins SemiBold" panose="00000A00000000000000" pitchFamily="2" charset="0"/>
              </a:defRPr>
            </a:lvl1pPr>
          </a:lstStyle>
          <a:p>
            <a:r>
              <a:rPr lang="en-US" altLang="zh-CN" dirty="0"/>
              <a:t>Click to edit Master title</a:t>
            </a:r>
            <a:r>
              <a:rPr lang="zh-CN" altLang="en-US" dirty="0"/>
              <a:t> </a:t>
            </a:r>
            <a:r>
              <a:rPr lang="en-US" altLang="zh-CN" dirty="0"/>
              <a:t>style</a:t>
            </a:r>
            <a:endParaRPr lang="en-US" dirty="0"/>
          </a:p>
        </p:txBody>
      </p:sp>
      <p:sp>
        <p:nvSpPr>
          <p:cNvPr id="6" name="body1">
            <a:extLst>
              <a:ext uri="{FF2B5EF4-FFF2-40B4-BE49-F238E27FC236}">
                <a16:creationId xmlns:a16="http://schemas.microsoft.com/office/drawing/2014/main" id="{18B637E9-C89F-408A-829D-B4251F869E07}"/>
              </a:ext>
            </a:extLst>
          </p:cNvPr>
          <p:cNvSpPr>
            <a:spLocks noGrp="1"/>
          </p:cNvSpPr>
          <p:nvPr>
            <p:ph sz="quarter" idx="10"/>
          </p:nvPr>
        </p:nvSpPr>
        <p:spPr>
          <a:xfrm>
            <a:off x="1099019" y="6148800"/>
            <a:ext cx="6876931" cy="556800"/>
          </a:xfrm>
          <a:prstGeom prst="rect">
            <a:avLst/>
          </a:prstGeom>
        </p:spPr>
        <p:txBody>
          <a:bodyPr anchor="t" anchorCtr="0"/>
          <a:lstStyle>
            <a:lvl1pPr marL="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1pPr>
            <a:lvl2pPr marL="4572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2pPr>
            <a:lvl3pPr marL="9144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3pPr>
            <a:lvl4pPr marL="13716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4pPr>
            <a:lvl5pPr marL="18288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emphasis-img">
    <p:spTree>
      <p:nvGrpSpPr>
        <p:cNvPr id="1" name=""/>
        <p:cNvGrpSpPr/>
        <p:nvPr/>
      </p:nvGrpSpPr>
      <p:grpSpPr>
        <a:xfrm>
          <a:off x="0" y="0"/>
          <a:ext cx="0" cy="0"/>
          <a:chOff x="0" y="0"/>
          <a:chExt cx="0" cy="0"/>
        </a:xfrm>
      </p:grpSpPr>
      <p:sp>
        <p:nvSpPr>
          <p:cNvPr id="2" name="body">
            <a:extLst>
              <a:ext uri="{FF2B5EF4-FFF2-40B4-BE49-F238E27FC236}">
                <a16:creationId xmlns:a16="http://schemas.microsoft.com/office/drawing/2014/main" id="{4DA7D09C-9A5B-E95F-5A9F-FE9DAB623471}"/>
              </a:ext>
            </a:extLst>
          </p:cNvPr>
          <p:cNvSpPr>
            <a:spLocks noGrp="1"/>
          </p:cNvSpPr>
          <p:nvPr>
            <p:ph sz="quarter" idx="13"/>
          </p:nvPr>
        </p:nvSpPr>
        <p:spPr>
          <a:xfrm>
            <a:off x="335915" y="97920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0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584200" indent="0" algn="ctr" eaLnBrk="1" fontAlgn="auto" latinLnBrk="0" hangingPunct="1">
              <a:lnSpc>
                <a:spcPct val="100000"/>
              </a:lnSpc>
              <a:spcBef>
                <a:spcPct val="0"/>
              </a:spcBef>
              <a:spcAft>
                <a:spcPts val="0"/>
              </a:spcAft>
              <a:buFont typeface="+mj-lt"/>
              <a:buNone/>
              <a:defRPr sz="20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2pPr>
            <a:lvl3pPr marL="1041400" indent="0" algn="ctr" eaLnBrk="1" fontAlgn="auto" latinLnBrk="0" hangingPunct="1">
              <a:lnSpc>
                <a:spcPct val="100000"/>
              </a:lnSpc>
              <a:spcBef>
                <a:spcPct val="0"/>
              </a:spcBef>
              <a:spcAft>
                <a:spcPts val="0"/>
              </a:spcAft>
              <a:buFont typeface="+mj-lt"/>
              <a:buNone/>
              <a:defRPr sz="20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3pPr>
            <a:lvl4pPr marL="1498600" indent="0" algn="ctr" eaLnBrk="1" fontAlgn="auto" latinLnBrk="0" hangingPunct="1">
              <a:lnSpc>
                <a:spcPct val="100000"/>
              </a:lnSpc>
              <a:spcBef>
                <a:spcPct val="0"/>
              </a:spcBef>
              <a:spcAft>
                <a:spcPts val="0"/>
              </a:spcAft>
              <a:buFont typeface="+mj-lt"/>
              <a:buNone/>
              <a:defRPr sz="20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4pPr>
            <a:lvl5pPr marL="1955800" indent="0" algn="ctr" eaLnBrk="1" fontAlgn="auto" latinLnBrk="0" hangingPunct="1">
              <a:lnSpc>
                <a:spcPct val="100000"/>
              </a:lnSpc>
              <a:spcBef>
                <a:spcPct val="0"/>
              </a:spcBef>
              <a:spcAft>
                <a:spcPts val="0"/>
              </a:spcAft>
              <a:buFont typeface="+mj-lt"/>
              <a:buNone/>
              <a:defRPr sz="20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header">
            <a:extLst>
              <a:ext uri="{FF2B5EF4-FFF2-40B4-BE49-F238E27FC236}">
                <a16:creationId xmlns:a16="http://schemas.microsoft.com/office/drawing/2014/main" id="{1BB2633D-5E8B-C0B2-414E-0ED42328C477}"/>
              </a:ext>
            </a:extLst>
          </p:cNvPr>
          <p:cNvSpPr>
            <a:spLocks noGrp="1"/>
          </p:cNvSpPr>
          <p:nvPr>
            <p:ph type="title"/>
          </p:nvPr>
        </p:nvSpPr>
        <p:spPr>
          <a:xfrm>
            <a:off x="335915" y="2700000"/>
            <a:ext cx="11520170" cy="3479165"/>
          </a:xfrm>
          <a:prstGeom prst="rect">
            <a:avLst/>
          </a:prstGeom>
        </p:spPr>
        <p:txBody>
          <a:bodyPr anchor="t" anchorCtr="0"/>
          <a:lstStyle>
            <a:lvl1pPr marL="0" indent="0" algn="ctr" eaLnBrk="1" fontAlgn="auto" latinLnBrk="0" hangingPunct="1">
              <a:lnSpc>
                <a:spcPct val="100000"/>
              </a:lnSpc>
              <a:defRPr sz="36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r>
              <a:rPr lang="en-US" dirty="0"/>
              <a:t>Click to edit Master title style</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ingle-text">
    <p:spTree>
      <p:nvGrpSpPr>
        <p:cNvPr id="1" name=""/>
        <p:cNvGrpSpPr/>
        <p:nvPr/>
      </p:nvGrpSpPr>
      <p:grpSpPr>
        <a:xfrm>
          <a:off x="0" y="0"/>
          <a:ext cx="0" cy="0"/>
          <a:chOff x="0" y="0"/>
          <a:chExt cx="0" cy="0"/>
        </a:xfrm>
      </p:grpSpPr>
      <p:pic>
        <p:nvPicPr>
          <p:cNvPr id="3" name="background"/>
          <p:cNvPicPr>
            <a:picLocks noChangeAspect="1"/>
          </p:cNvPicPr>
          <p:nvPr userDrawn="1">
            <p:custDataLst>
              <p:tags r:id="rId1"/>
            </p:custDataLst>
          </p:nvPr>
        </p:nvPicPr>
        <p:blipFill>
          <a:blip r:embed="rId5"/>
          <a:stretch>
            <a:fillRect/>
          </a:stretch>
        </p:blipFill>
        <p:spPr>
          <a:xfrm>
            <a:off x="0" y="0"/>
            <a:ext cx="12192000" cy="6869150"/>
          </a:xfrm>
          <a:prstGeom prst="rect">
            <a:avLst/>
          </a:prstGeom>
        </p:spPr>
      </p:pic>
      <p:pic>
        <p:nvPicPr>
          <p:cNvPr id="8" name="shape"/>
          <p:cNvPicPr>
            <a:picLocks noChangeAspect="1"/>
          </p:cNvPicPr>
          <p:nvPr userDrawn="1">
            <p:custDataLst>
              <p:tags r:id="rId2"/>
            </p:custDataLst>
          </p:nvPr>
        </p:nvPicPr>
        <p:blipFill>
          <a:blip r:embed="rId6"/>
          <a:stretch>
            <a:fillRect/>
          </a:stretch>
        </p:blipFill>
        <p:spPr>
          <a:xfrm>
            <a:off x="0" y="338455"/>
            <a:ext cx="4812665" cy="1330960"/>
          </a:xfrm>
          <a:prstGeom prst="rect">
            <a:avLst/>
          </a:prstGeom>
          <a:ln>
            <a:noFill/>
          </a:ln>
        </p:spPr>
      </p:pic>
      <p:sp>
        <p:nvSpPr>
          <p:cNvPr id="5" name="body"/>
          <p:cNvSpPr>
            <a:spLocks noGrp="1"/>
          </p:cNvSpPr>
          <p:nvPr>
            <p:ph sz="quarter" idx="10"/>
          </p:nvPr>
        </p:nvSpPr>
        <p:spPr>
          <a:xfrm>
            <a:off x="814858" y="2122507"/>
            <a:ext cx="10801565" cy="4137039"/>
          </a:xfrm>
          <a:prstGeom prst="rect">
            <a:avLst/>
          </a:prstGeom>
        </p:spPr>
        <p:txBody>
          <a:bodyPr/>
          <a:lstStyle>
            <a:lvl1pPr>
              <a:lnSpc>
                <a:spcPct val="100000"/>
              </a:lnSpc>
              <a:defRPr sz="1800" b="0" i="0">
                <a:solidFill>
                  <a:schemeClr val="tx1"/>
                </a:solidFill>
                <a:latin typeface="PingFang SC" panose="020B0400000000000000" pitchFamily="34" charset="-122"/>
                <a:ea typeface="PingFang SC" panose="020B0400000000000000" pitchFamily="34" charset="-122"/>
                <a:cs typeface="PingFang SC" panose="020B0400000000000000" pitchFamily="34" charset="-122"/>
              </a:defRPr>
            </a:lvl1pPr>
            <a:lvl2pPr>
              <a:lnSpc>
                <a:spcPct val="100000"/>
              </a:lnSpc>
              <a:defRPr sz="1800" b="0" i="0">
                <a:solidFill>
                  <a:schemeClr val="tx1"/>
                </a:solidFill>
                <a:latin typeface="Poppins" panose="00000A00000000000000" pitchFamily="2" charset="0"/>
                <a:ea typeface="PingFang SC" panose="020B0400000000000000" pitchFamily="34" charset="-122"/>
                <a:cs typeface="Poppins" panose="00000A00000000000000" pitchFamily="2" charset="0"/>
              </a:defRPr>
            </a:lvl2pPr>
            <a:lvl3pPr>
              <a:lnSpc>
                <a:spcPct val="100000"/>
              </a:lnSpc>
              <a:defRPr sz="1800" b="0" i="0">
                <a:solidFill>
                  <a:schemeClr val="tx1"/>
                </a:solidFill>
                <a:latin typeface="Poppins" panose="00000A00000000000000" pitchFamily="2" charset="0"/>
                <a:ea typeface="PingFang SC" panose="020B0400000000000000" pitchFamily="34" charset="-122"/>
                <a:cs typeface="Poppins" panose="00000A00000000000000" pitchFamily="2" charset="0"/>
              </a:defRPr>
            </a:lvl3pPr>
            <a:lvl4pPr>
              <a:lnSpc>
                <a:spcPct val="100000"/>
              </a:lnSpc>
              <a:defRPr sz="1800" b="0" i="0">
                <a:solidFill>
                  <a:schemeClr val="tx1"/>
                </a:solidFill>
                <a:latin typeface="Poppins" panose="00000A00000000000000" pitchFamily="2" charset="0"/>
                <a:ea typeface="PingFang SC" panose="020B0400000000000000" pitchFamily="34" charset="-122"/>
                <a:cs typeface="Poppins" panose="00000A00000000000000" pitchFamily="2" charset="0"/>
              </a:defRPr>
            </a:lvl4pPr>
            <a:lvl5pPr>
              <a:lnSpc>
                <a:spcPct val="100000"/>
              </a:lnSpc>
              <a:defRPr sz="1800" b="0" i="0">
                <a:solidFill>
                  <a:schemeClr val="tx1"/>
                </a:solidFill>
                <a:latin typeface="Poppins" panose="00000A00000000000000" pitchFamily="2" charset="0"/>
                <a:ea typeface="PingFang SC" panose="020B0400000000000000" pitchFamily="34" charset="-122"/>
                <a:cs typeface="Poppins" panose="00000A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header"/>
          <p:cNvSpPr>
            <a:spLocks noGrp="1"/>
          </p:cNvSpPr>
          <p:nvPr>
            <p:ph type="title"/>
            <p:custDataLst>
              <p:tags r:id="rId3"/>
            </p:custDataLst>
          </p:nvPr>
        </p:nvSpPr>
        <p:spPr>
          <a:xfrm>
            <a:off x="822325" y="625475"/>
            <a:ext cx="3470910" cy="418465"/>
          </a:xfrm>
          <a:prstGeom prst="rect">
            <a:avLst/>
          </a:prstGeom>
        </p:spPr>
        <p:txBody>
          <a:bodyPr/>
          <a:lstStyle>
            <a:lvl1pPr algn="l">
              <a:defRPr sz="4000" b="0" i="0">
                <a:solidFill>
                  <a:schemeClr val="bg1"/>
                </a:solidFill>
                <a:latin typeface="PingFang SC Medium" panose="020B0400000000000000" pitchFamily="34" charset="-122"/>
                <a:cs typeface="Poppins SemiBold" panose="00000A00000000000000" pitchFamily="2" charset="0"/>
              </a:defRPr>
            </a:lvl1pPr>
          </a:lstStyle>
          <a:p>
            <a:r>
              <a:rPr lang="en-US" dirty="0"/>
              <a:t>Click to edit Master title style</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empty">
    <p:spTree>
      <p:nvGrpSpPr>
        <p:cNvPr id="1" name=""/>
        <p:cNvGrpSpPr/>
        <p:nvPr/>
      </p:nvGrpSpPr>
      <p:grpSpPr>
        <a:xfrm>
          <a:off x="0" y="0"/>
          <a:ext cx="0" cy="0"/>
          <a:chOff x="0" y="0"/>
          <a:chExt cx="0" cy="0"/>
        </a:xfrm>
      </p:grpSpPr>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oster">
    <p:spTree>
      <p:nvGrpSpPr>
        <p:cNvPr id="1" name=""/>
        <p:cNvGrpSpPr/>
        <p:nvPr/>
      </p:nvGrpSpPr>
      <p:grpSpPr>
        <a:xfrm>
          <a:off x="0" y="0"/>
          <a:ext cx="0" cy="0"/>
          <a:chOff x="0" y="0"/>
          <a:chExt cx="0" cy="0"/>
        </a:xfrm>
      </p:grpSpPr>
      <p:pic>
        <p:nvPicPr>
          <p:cNvPr id="2" name="background">
            <a:extLst>
              <a:ext uri="{FF2B5EF4-FFF2-40B4-BE49-F238E27FC236}">
                <a16:creationId xmlns:a16="http://schemas.microsoft.com/office/drawing/2014/main" id="{8FD5AC6E-A789-BEF4-2537-21D881977F10}"/>
              </a:ext>
            </a:extLst>
          </p:cNvPr>
          <p:cNvPicPr>
            <a:picLocks noChangeAspect="1"/>
          </p:cNvPicPr>
          <p:nvPr userDrawn="1"/>
        </p:nvPicPr>
        <p:blipFill>
          <a:blip r:embed="rId2"/>
          <a:stretch>
            <a:fillRect/>
          </a:stretch>
        </p:blipFill>
        <p:spPr>
          <a:xfrm>
            <a:off x="0" y="0"/>
            <a:ext cx="12192000" cy="6869150"/>
          </a:xfrm>
          <a:prstGeom prst="rect">
            <a:avLst/>
          </a:prstGeom>
        </p:spPr>
      </p:pic>
      <p:sp>
        <p:nvSpPr>
          <p:cNvPr id="9" name="body1"/>
          <p:cNvSpPr>
            <a:spLocks noGrp="1"/>
          </p:cNvSpPr>
          <p:nvPr>
            <p:ph sz="quarter" idx="10" hasCustomPrompt="1"/>
          </p:nvPr>
        </p:nvSpPr>
        <p:spPr>
          <a:xfrm>
            <a:off x="8870771" y="5352842"/>
            <a:ext cx="3136802" cy="1146326"/>
          </a:xfrm>
          <a:prstGeom prst="rect">
            <a:avLst/>
          </a:prstGeom>
          <a:noFill/>
          <a:ln>
            <a:noFill/>
          </a:ln>
        </p:spPr>
        <p:txBody>
          <a:bodyPr lIns="72000" tIns="144000" bIns="72000" anchor="b" anchorCtr="0"/>
          <a:lstStyle>
            <a:lvl1pPr>
              <a:defRPr lang="en-US" sz="1800" b="0" i="0" dirty="0">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3" name="header"/>
          <p:cNvSpPr>
            <a:spLocks noGrp="1"/>
          </p:cNvSpPr>
          <p:nvPr>
            <p:ph type="title"/>
          </p:nvPr>
        </p:nvSpPr>
        <p:spPr>
          <a:xfrm>
            <a:off x="8870771" y="1296000"/>
            <a:ext cx="3136804" cy="576034"/>
          </a:xfrm>
          <a:prstGeom prst="rect">
            <a:avLst/>
          </a:prstGeom>
        </p:spPr>
        <p:txBody>
          <a:bodyPr/>
          <a:lstStyle>
            <a:lvl1pPr>
              <a:defRPr lang="en-US" sz="2800" b="0" i="0" dirty="0">
                <a:latin typeface="PingFang SC Medium" panose="020B0400000000000000" pitchFamily="34" charset="-122"/>
                <a:ea typeface="PingFang SC Medium" panose="020B0400000000000000" pitchFamily="34" charset="-122"/>
                <a:cs typeface="Poppins Medium" panose="00000A00000000000000" charset="0"/>
              </a:defRPr>
            </a:lvl1pPr>
          </a:lstStyle>
          <a:p>
            <a:pPr lvl="0"/>
            <a:r>
              <a:rPr lang="en-US" dirty="0"/>
              <a:t>Click to edit Master title style</a:t>
            </a:r>
          </a:p>
        </p:txBody>
      </p:sp>
      <p:sp>
        <p:nvSpPr>
          <p:cNvPr id="5" name="body2" hidden="1"/>
          <p:cNvSpPr>
            <a:spLocks noGrp="1"/>
          </p:cNvSpPr>
          <p:nvPr>
            <p:ph sz="quarter" idx="11"/>
          </p:nvPr>
        </p:nvSpPr>
        <p:spPr>
          <a:xfrm>
            <a:off x="8858898" y="4425834"/>
            <a:ext cx="3136802" cy="1704554"/>
          </a:xfrm>
          <a:prstGeom prst="rect">
            <a:avLst/>
          </a:prstGeom>
          <a:noFill/>
          <a:ln>
            <a:noFill/>
          </a:ln>
        </p:spPr>
        <p:txBody>
          <a:bodyPr lIns="72000" tIns="144000" bIns="72000"/>
          <a:lstStyle>
            <a:lvl1pPr>
              <a:defRPr lang="en-US" sz="1800" b="0" i="0" dirty="0">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pic>
        <p:nvPicPr>
          <p:cNvPr id="4" name="list-item-img1"/>
          <p:cNvPicPr>
            <a:picLocks noChangeAspect="1"/>
          </p:cNvPicPr>
          <p:nvPr userDrawn="1"/>
        </p:nvPicPr>
        <p:blipFill>
          <a:blip r:embed="rId3"/>
          <a:srcRect t="424" b="424"/>
          <a:stretch/>
        </p:blipFill>
        <p:spPr>
          <a:xfrm>
            <a:off x="333602" y="358832"/>
            <a:ext cx="8154402" cy="6141396"/>
          </a:xfrm>
          <a:prstGeom prst="roundRect">
            <a:avLst>
              <a:gd name="adj" fmla="val 0"/>
            </a:avLst>
          </a:prstGeom>
        </p:spPr>
      </p:pic>
      <p:sp>
        <p:nvSpPr>
          <p:cNvPr id="6" name="shape1" hidden="1">
            <a:extLst>
              <a:ext uri="{FF2B5EF4-FFF2-40B4-BE49-F238E27FC236}">
                <a16:creationId xmlns:a16="http://schemas.microsoft.com/office/drawing/2014/main" id="{FE11FDD7-2768-09D3-F7E0-7488A3E509EE}"/>
              </a:ext>
            </a:extLst>
          </p:cNvPr>
          <p:cNvSpPr/>
          <p:nvPr userDrawn="1"/>
        </p:nvSpPr>
        <p:spPr>
          <a:xfrm>
            <a:off x="8869487" y="2955270"/>
            <a:ext cx="833083" cy="45719"/>
          </a:xfrm>
          <a:prstGeom prst="rect">
            <a:avLst/>
          </a:prstGeom>
          <a:solidFill>
            <a:srgbClr val="0A172E"/>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cover">
    <p:spTree>
      <p:nvGrpSpPr>
        <p:cNvPr id="1" name=""/>
        <p:cNvGrpSpPr/>
        <p:nvPr/>
      </p:nvGrpSpPr>
      <p:grpSpPr>
        <a:xfrm>
          <a:off x="0" y="0"/>
          <a:ext cx="0" cy="0"/>
          <a:chOff x="0" y="0"/>
          <a:chExt cx="0" cy="0"/>
        </a:xfrm>
      </p:grpSpPr>
      <p:pic>
        <p:nvPicPr>
          <p:cNvPr id="7" name="background"/>
          <p:cNvPicPr>
            <a:picLocks noChangeAspect="1"/>
          </p:cNvPicPr>
          <p:nvPr userDrawn="1"/>
        </p:nvPicPr>
        <p:blipFill>
          <a:blip r:embed="rId2"/>
          <a:stretch>
            <a:fillRect/>
          </a:stretch>
        </p:blipFill>
        <p:spPr>
          <a:xfrm>
            <a:off x="0" y="3292475"/>
            <a:ext cx="12192000" cy="3565525"/>
          </a:xfrm>
          <a:prstGeom prst="rect">
            <a:avLst/>
          </a:prstGeom>
        </p:spPr>
      </p:pic>
      <p:pic>
        <p:nvPicPr>
          <p:cNvPr id="8" name="tray"/>
          <p:cNvPicPr>
            <a:picLocks noChangeAspect="1"/>
          </p:cNvPicPr>
          <p:nvPr userDrawn="1"/>
        </p:nvPicPr>
        <p:blipFill>
          <a:blip r:embed="rId3"/>
          <a:stretch>
            <a:fillRect/>
          </a:stretch>
        </p:blipFill>
        <p:spPr>
          <a:xfrm>
            <a:off x="0" y="-38162"/>
            <a:ext cx="12192000" cy="3330497"/>
          </a:xfrm>
          <a:prstGeom prst="rect">
            <a:avLst/>
          </a:prstGeom>
        </p:spPr>
      </p:pic>
      <p:sp>
        <p:nvSpPr>
          <p:cNvPr id="5" name="body"/>
          <p:cNvSpPr>
            <a:spLocks noGrp="1"/>
          </p:cNvSpPr>
          <p:nvPr>
            <p:ph sz="quarter" idx="10" hasCustomPrompt="1"/>
          </p:nvPr>
        </p:nvSpPr>
        <p:spPr>
          <a:xfrm>
            <a:off x="6883303" y="4677508"/>
            <a:ext cx="4577458" cy="1720448"/>
          </a:xfrm>
          <a:prstGeom prst="rect">
            <a:avLst/>
          </a:prstGeom>
        </p:spPr>
        <p:txBody>
          <a:bodyPr anchor="t" anchorCtr="0"/>
          <a:lstStyle>
            <a:lvl1pPr marL="0" indent="0" algn="l">
              <a:buNone/>
              <a:defRPr sz="1600" b="0" i="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1pPr>
            <a:lvl2pPr marL="457200" indent="0" algn="l">
              <a:buNone/>
              <a:defRPr sz="1600" b="0" i="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2pPr>
            <a:lvl3pPr marL="914400" indent="0" algn="l">
              <a:buNone/>
              <a:defRPr sz="1600" b="0" i="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3pPr>
            <a:lvl4pPr marL="1371600" indent="0" algn="l">
              <a:buNone/>
              <a:defRPr sz="1600" b="0" i="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4pPr>
            <a:lvl5pPr marL="1828800" indent="0" algn="l">
              <a:buNone/>
              <a:defRPr sz="1600" b="0" i="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header"/>
          <p:cNvSpPr>
            <a:spLocks noGrp="1"/>
          </p:cNvSpPr>
          <p:nvPr>
            <p:ph type="title"/>
          </p:nvPr>
        </p:nvSpPr>
        <p:spPr>
          <a:xfrm>
            <a:off x="939703" y="4340239"/>
            <a:ext cx="5003897" cy="2057718"/>
          </a:xfrm>
          <a:prstGeom prst="rect">
            <a:avLst/>
          </a:prstGeom>
        </p:spPr>
        <p:txBody>
          <a:bodyPr vert="horz" bIns="45720" rtlCol="0" anchor="t" anchorCtr="0">
            <a:noAutofit/>
          </a:bodyPr>
          <a:lstStyle>
            <a:lvl1pPr>
              <a:defRPr kumimoji="0" sz="5400" b="0" i="0" u="none" strike="noStrike" cap="none" spc="0" normalizeH="0" baseline="0">
                <a:solidFill>
                  <a:srgbClr val="C0DBE7"/>
                </a:solidFill>
                <a:latin typeface="PingFang SC Medium" panose="020B0400000000000000" pitchFamily="34" charset="-122"/>
                <a:ea typeface="PingFang SC Medium" panose="020B0400000000000000" pitchFamily="34" charset="-122"/>
                <a:cs typeface="Poppins SemiBold" panose="00000A00000000000000" pitchFamily="2" charset="0"/>
                <a:sym typeface="+mn-ea"/>
              </a:defRPr>
            </a:lvl1pPr>
          </a:lstStyle>
          <a:p>
            <a:pPr marL="0" marR="0" lvl="0" algn="r" fontAlgn="auto">
              <a:buClrTx/>
              <a:buSzTx/>
              <a:buFontTx/>
            </a:pPr>
            <a:r>
              <a:rPr dirty="0">
                <a:sym typeface="+mn-ea"/>
              </a:rPr>
              <a:t>Click to edit Master title style</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ackcover-list">
    <p:spTree>
      <p:nvGrpSpPr>
        <p:cNvPr id="1" name=""/>
        <p:cNvGrpSpPr/>
        <p:nvPr/>
      </p:nvGrpSpPr>
      <p:grpSpPr>
        <a:xfrm>
          <a:off x="0" y="0"/>
          <a:ext cx="0" cy="0"/>
          <a:chOff x="0" y="0"/>
          <a:chExt cx="0" cy="0"/>
        </a:xfrm>
      </p:grpSpPr>
      <p:pic>
        <p:nvPicPr>
          <p:cNvPr id="8" name="background"/>
          <p:cNvPicPr>
            <a:picLocks noChangeAspect="1"/>
          </p:cNvPicPr>
          <p:nvPr userDrawn="1"/>
        </p:nvPicPr>
        <p:blipFill>
          <a:blip r:embed="rId2"/>
          <a:stretch>
            <a:fillRect/>
          </a:stretch>
        </p:blipFill>
        <p:spPr>
          <a:xfrm>
            <a:off x="0" y="3292335"/>
            <a:ext cx="12192000" cy="3565665"/>
          </a:xfrm>
          <a:prstGeom prst="rect">
            <a:avLst/>
          </a:prstGeom>
        </p:spPr>
      </p:pic>
      <p:pic>
        <p:nvPicPr>
          <p:cNvPr id="4" name="tray"/>
          <p:cNvPicPr>
            <a:picLocks noChangeAspect="1"/>
          </p:cNvPicPr>
          <p:nvPr userDrawn="1"/>
        </p:nvPicPr>
        <p:blipFill>
          <a:blip r:embed="rId3"/>
          <a:stretch>
            <a:fillRect/>
          </a:stretch>
        </p:blipFill>
        <p:spPr>
          <a:xfrm>
            <a:off x="0" y="-38162"/>
            <a:ext cx="12192000" cy="3330497"/>
          </a:xfrm>
          <a:prstGeom prst="rect">
            <a:avLst/>
          </a:prstGeom>
        </p:spPr>
      </p:pic>
      <p:sp>
        <p:nvSpPr>
          <p:cNvPr id="5" name="body1"/>
          <p:cNvSpPr>
            <a:spLocks noGrp="1"/>
          </p:cNvSpPr>
          <p:nvPr>
            <p:ph sz="quarter" idx="10" hasCustomPrompt="1"/>
          </p:nvPr>
        </p:nvSpPr>
        <p:spPr>
          <a:xfrm>
            <a:off x="6883303" y="4630615"/>
            <a:ext cx="4577458" cy="1767342"/>
          </a:xfrm>
          <a:prstGeom prst="rect">
            <a:avLst/>
          </a:prstGeom>
        </p:spPr>
        <p:txBody>
          <a:bodyPr anchor="t" anchorCtr="0"/>
          <a:lstStyle>
            <a:lvl1pPr>
              <a:defRPr lang="en-US" sz="1600"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1pPr>
            <a:lvl2pPr>
              <a:defRPr lang="en-US" sz="1600"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2pPr>
            <a:lvl3pPr>
              <a:defRPr lang="en-US" sz="1600"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3pPr>
            <a:lvl4pPr>
              <a:defRPr lang="en-US" sz="1600"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4pPr>
            <a:lvl5pPr>
              <a:defRPr lang="en-US" sz="1600"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5pPr>
          </a:lstStyle>
          <a:p>
            <a:pPr marL="0" lvl="0" indent="0">
              <a:buNone/>
            </a:pPr>
            <a:r>
              <a:rPr lang="en-US" dirty="0"/>
              <a:t>Click to edit Master text styles</a:t>
            </a:r>
          </a:p>
          <a:p>
            <a:pPr marL="457200" lvl="1" indent="0">
              <a:buNone/>
            </a:pPr>
            <a:r>
              <a:rPr lang="en-US" dirty="0"/>
              <a:t>Second level</a:t>
            </a:r>
          </a:p>
          <a:p>
            <a:pPr marL="914400" lvl="2" indent="0">
              <a:buNone/>
            </a:pPr>
            <a:r>
              <a:rPr lang="en-US" dirty="0"/>
              <a:t>Third level</a:t>
            </a:r>
          </a:p>
          <a:p>
            <a:pPr marL="1371600" lvl="3" indent="0">
              <a:buNone/>
            </a:pPr>
            <a:r>
              <a:rPr lang="en-US" dirty="0"/>
              <a:t>Fourth level</a:t>
            </a:r>
          </a:p>
          <a:p>
            <a:pPr marL="1828800" lvl="4" indent="0">
              <a:buNone/>
            </a:pPr>
            <a:r>
              <a:rPr lang="en-US" dirty="0"/>
              <a:t>Fifth level</a:t>
            </a:r>
          </a:p>
        </p:txBody>
      </p:sp>
      <p:sp>
        <p:nvSpPr>
          <p:cNvPr id="2" name="header"/>
          <p:cNvSpPr>
            <a:spLocks noGrp="1"/>
          </p:cNvSpPr>
          <p:nvPr>
            <p:ph type="title"/>
          </p:nvPr>
        </p:nvSpPr>
        <p:spPr>
          <a:xfrm>
            <a:off x="939703" y="4340239"/>
            <a:ext cx="5003897" cy="2057718"/>
          </a:xfrm>
          <a:prstGeom prst="rect">
            <a:avLst/>
          </a:prstGeom>
        </p:spPr>
        <p:txBody>
          <a:bodyPr vert="horz" bIns="45720" rtlCol="0" anchor="t" anchorCtr="0">
            <a:noAutofit/>
          </a:bodyPr>
          <a:lstStyle>
            <a:lvl1pPr marL="0" marR="0" algn="r" defTabSz="914400" rtl="0" eaLnBrk="1" fontAlgn="auto" latinLnBrk="0" hangingPunct="1">
              <a:lnSpc>
                <a:spcPct val="90000"/>
              </a:lnSpc>
              <a:buClrTx/>
              <a:buSzTx/>
              <a:buFontTx/>
              <a:buNone/>
              <a:defRPr kumimoji="0" lang="en-US" sz="5400" b="0" i="0" u="none" strike="noStrike" kern="1200" cap="none" spc="0" normalizeH="0" baseline="0" noProof="1" dirty="0">
                <a:solidFill>
                  <a:srgbClr val="C0DBE7"/>
                </a:solidFill>
                <a:latin typeface="PingFang SC Medium" panose="020B0400000000000000" pitchFamily="34" charset="-122"/>
                <a:ea typeface="+mj-ea"/>
                <a:cs typeface="Poppins SemiBold" panose="00000A00000000000000" pitchFamily="2" charset="0"/>
              </a:defRPr>
            </a:lvl1pPr>
          </a:lstStyle>
          <a:p>
            <a:pPr lvl="0"/>
            <a:r>
              <a:rPr dirty="0">
                <a:sym typeface="+mn-ea"/>
              </a:rPr>
              <a:t>Click to edit Master 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4CB93-1BD2-B86F-D253-DB714F639E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505D52F-ACBA-49D5-5FCE-98D51382122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4E6A774A-2F66-CBFA-EA15-B247152E9736}"/>
              </a:ext>
            </a:extLst>
          </p:cNvPr>
          <p:cNvSpPr>
            <a:spLocks noGrp="1"/>
          </p:cNvSpPr>
          <p:nvPr>
            <p:ph type="dt" sz="half" idx="10"/>
          </p:nvPr>
        </p:nvSpPr>
        <p:spPr/>
        <p:txBody>
          <a:bodyPr/>
          <a:lstStyle/>
          <a:p>
            <a:fld id="{C74FF045-2807-4545-A671-BFF856AF74FB}" type="datetimeFigureOut">
              <a:rPr lang="en-US" smtClean="0"/>
              <a:t>5/23/2024</a:t>
            </a:fld>
            <a:endParaRPr lang="en-US"/>
          </a:p>
        </p:txBody>
      </p:sp>
      <p:sp>
        <p:nvSpPr>
          <p:cNvPr id="5" name="Footer Placeholder 4">
            <a:extLst>
              <a:ext uri="{FF2B5EF4-FFF2-40B4-BE49-F238E27FC236}">
                <a16:creationId xmlns:a16="http://schemas.microsoft.com/office/drawing/2014/main" id="{0DAE0D23-C17E-0476-17FD-FAAD9F7E01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13A3F-06A9-0D32-6707-B65B6ABF2B43}"/>
              </a:ext>
            </a:extLst>
          </p:cNvPr>
          <p:cNvSpPr>
            <a:spLocks noGrp="1"/>
          </p:cNvSpPr>
          <p:nvPr>
            <p:ph type="sldNum" sz="quarter" idx="12"/>
          </p:nvPr>
        </p:nvSpPr>
        <p:spPr/>
        <p:txBody>
          <a:bodyPr/>
          <a:lstStyle/>
          <a:p>
            <a:fld id="{9D907362-580D-452C-8073-67D5624A35FC}" type="slidenum">
              <a:rPr lang="en-US" smtClean="0"/>
              <a:t>‹#›</a:t>
            </a:fld>
            <a:endParaRPr lang="en-US"/>
          </a:p>
        </p:txBody>
      </p:sp>
    </p:spTree>
    <p:extLst>
      <p:ext uri="{BB962C8B-B14F-4D97-AF65-F5344CB8AC3E}">
        <p14:creationId xmlns:p14="http://schemas.microsoft.com/office/powerpoint/2010/main" val="12992366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3D49C-31AB-90E7-B2F3-CDD3FA64E80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519DB13-DE5D-4F76-419D-97E5C57FAF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9E10199-B224-D0BA-CD65-FA81187897E9}"/>
              </a:ext>
            </a:extLst>
          </p:cNvPr>
          <p:cNvSpPr>
            <a:spLocks noGrp="1"/>
          </p:cNvSpPr>
          <p:nvPr>
            <p:ph type="dt" sz="half" idx="10"/>
          </p:nvPr>
        </p:nvSpPr>
        <p:spPr/>
        <p:txBody>
          <a:bodyPr/>
          <a:lstStyle/>
          <a:p>
            <a:fld id="{C74FF045-2807-4545-A671-BFF856AF74FB}" type="datetimeFigureOut">
              <a:rPr lang="en-US" smtClean="0"/>
              <a:t>5/23/2024</a:t>
            </a:fld>
            <a:endParaRPr lang="en-US"/>
          </a:p>
        </p:txBody>
      </p:sp>
      <p:sp>
        <p:nvSpPr>
          <p:cNvPr id="5" name="Footer Placeholder 4">
            <a:extLst>
              <a:ext uri="{FF2B5EF4-FFF2-40B4-BE49-F238E27FC236}">
                <a16:creationId xmlns:a16="http://schemas.microsoft.com/office/drawing/2014/main" id="{12F30DE8-B92F-9FFD-24B9-0658740DDE1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C6D12-0E04-FCBE-55B7-698BCE6FE614}"/>
              </a:ext>
            </a:extLst>
          </p:cNvPr>
          <p:cNvSpPr>
            <a:spLocks noGrp="1"/>
          </p:cNvSpPr>
          <p:nvPr>
            <p:ph type="sldNum" sz="quarter" idx="12"/>
          </p:nvPr>
        </p:nvSpPr>
        <p:spPr/>
        <p:txBody>
          <a:bodyPr/>
          <a:lstStyle/>
          <a:p>
            <a:fld id="{9D907362-580D-452C-8073-67D5624A35FC}" type="slidenum">
              <a:rPr lang="en-US" smtClean="0"/>
              <a:t>‹#›</a:t>
            </a:fld>
            <a:endParaRPr lang="en-US"/>
          </a:p>
        </p:txBody>
      </p:sp>
    </p:spTree>
    <p:extLst>
      <p:ext uri="{BB962C8B-B14F-4D97-AF65-F5344CB8AC3E}">
        <p14:creationId xmlns:p14="http://schemas.microsoft.com/office/powerpoint/2010/main" val="319339651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3996AA-64F0-DF9F-47DD-F67D1D336D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633997A-97E4-CC54-9B88-E1AA962E3A88}"/>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A2D709B-F669-6EF5-04DD-FD253D0B2EDE}"/>
              </a:ext>
            </a:extLst>
          </p:cNvPr>
          <p:cNvSpPr>
            <a:spLocks noGrp="1"/>
          </p:cNvSpPr>
          <p:nvPr>
            <p:ph type="dt" sz="half" idx="10"/>
          </p:nvPr>
        </p:nvSpPr>
        <p:spPr/>
        <p:txBody>
          <a:bodyPr/>
          <a:lstStyle/>
          <a:p>
            <a:fld id="{C74FF045-2807-4545-A671-BFF856AF74FB}" type="datetimeFigureOut">
              <a:rPr lang="en-US" smtClean="0"/>
              <a:t>5/23/2024</a:t>
            </a:fld>
            <a:endParaRPr lang="en-US"/>
          </a:p>
        </p:txBody>
      </p:sp>
      <p:sp>
        <p:nvSpPr>
          <p:cNvPr id="5" name="Footer Placeholder 4">
            <a:extLst>
              <a:ext uri="{FF2B5EF4-FFF2-40B4-BE49-F238E27FC236}">
                <a16:creationId xmlns:a16="http://schemas.microsoft.com/office/drawing/2014/main" id="{A8E44008-CBFF-2466-0D67-C319104372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88B558-0B68-7140-F57C-4C6E6FADE75E}"/>
              </a:ext>
            </a:extLst>
          </p:cNvPr>
          <p:cNvSpPr>
            <a:spLocks noGrp="1"/>
          </p:cNvSpPr>
          <p:nvPr>
            <p:ph type="sldNum" sz="quarter" idx="12"/>
          </p:nvPr>
        </p:nvSpPr>
        <p:spPr/>
        <p:txBody>
          <a:bodyPr/>
          <a:lstStyle/>
          <a:p>
            <a:fld id="{9D907362-580D-452C-8073-67D5624A35FC}" type="slidenum">
              <a:rPr lang="en-US" smtClean="0"/>
              <a:t>‹#›</a:t>
            </a:fld>
            <a:endParaRPr lang="en-US"/>
          </a:p>
        </p:txBody>
      </p:sp>
    </p:spTree>
    <p:extLst>
      <p:ext uri="{BB962C8B-B14F-4D97-AF65-F5344CB8AC3E}">
        <p14:creationId xmlns:p14="http://schemas.microsoft.com/office/powerpoint/2010/main" val="2436289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75BA3-D4A4-5C54-0998-08920A6AA7F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D5E7F43-60FB-F7F8-134A-4C0E1B9C6F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3C0F9CC-23F7-ED93-A5B2-A0F025AB763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05BA643-20A4-FFF1-7673-154C58AD1793}"/>
              </a:ext>
            </a:extLst>
          </p:cNvPr>
          <p:cNvSpPr>
            <a:spLocks noGrp="1"/>
          </p:cNvSpPr>
          <p:nvPr>
            <p:ph type="dt" sz="half" idx="10"/>
          </p:nvPr>
        </p:nvSpPr>
        <p:spPr/>
        <p:txBody>
          <a:bodyPr/>
          <a:lstStyle/>
          <a:p>
            <a:fld id="{C74FF045-2807-4545-A671-BFF856AF74FB}" type="datetimeFigureOut">
              <a:rPr lang="en-US" smtClean="0"/>
              <a:t>5/23/2024</a:t>
            </a:fld>
            <a:endParaRPr lang="en-US"/>
          </a:p>
        </p:txBody>
      </p:sp>
      <p:sp>
        <p:nvSpPr>
          <p:cNvPr id="6" name="Footer Placeholder 5">
            <a:extLst>
              <a:ext uri="{FF2B5EF4-FFF2-40B4-BE49-F238E27FC236}">
                <a16:creationId xmlns:a16="http://schemas.microsoft.com/office/drawing/2014/main" id="{41B103A7-C942-7055-DACF-F7D7F61CAB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385AC9-13F2-1764-C947-A29D6464F308}"/>
              </a:ext>
            </a:extLst>
          </p:cNvPr>
          <p:cNvSpPr>
            <a:spLocks noGrp="1"/>
          </p:cNvSpPr>
          <p:nvPr>
            <p:ph type="sldNum" sz="quarter" idx="12"/>
          </p:nvPr>
        </p:nvSpPr>
        <p:spPr/>
        <p:txBody>
          <a:bodyPr/>
          <a:lstStyle/>
          <a:p>
            <a:fld id="{9D907362-580D-452C-8073-67D5624A35FC}" type="slidenum">
              <a:rPr lang="en-US" smtClean="0"/>
              <a:t>‹#›</a:t>
            </a:fld>
            <a:endParaRPr lang="en-US"/>
          </a:p>
        </p:txBody>
      </p:sp>
    </p:spTree>
    <p:extLst>
      <p:ext uri="{BB962C8B-B14F-4D97-AF65-F5344CB8AC3E}">
        <p14:creationId xmlns:p14="http://schemas.microsoft.com/office/powerpoint/2010/main" val="1834223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7" name="background"/>
          <p:cNvPicPr>
            <a:picLocks noChangeAspect="1"/>
          </p:cNvPicPr>
          <p:nvPr userDrawn="1"/>
        </p:nvPicPr>
        <p:blipFill>
          <a:blip r:embed="rId2"/>
          <a:stretch>
            <a:fillRect/>
          </a:stretch>
        </p:blipFill>
        <p:spPr>
          <a:xfrm>
            <a:off x="0" y="3346450"/>
            <a:ext cx="12192000" cy="3522980"/>
          </a:xfrm>
          <a:prstGeom prst="rect">
            <a:avLst/>
          </a:prstGeom>
        </p:spPr>
      </p:pic>
      <p:pic>
        <p:nvPicPr>
          <p:cNvPr id="8" name="shape"/>
          <p:cNvPicPr>
            <a:picLocks noChangeAspect="1"/>
          </p:cNvPicPr>
          <p:nvPr userDrawn="1"/>
        </p:nvPicPr>
        <p:blipFill>
          <a:blip r:embed="rId3"/>
          <a:stretch>
            <a:fillRect/>
          </a:stretch>
        </p:blipFill>
        <p:spPr>
          <a:xfrm>
            <a:off x="0" y="3346181"/>
            <a:ext cx="3848100" cy="1330653"/>
          </a:xfrm>
          <a:prstGeom prst="rect">
            <a:avLst/>
          </a:prstGeom>
          <a:ln>
            <a:noFill/>
          </a:ln>
        </p:spPr>
      </p:pic>
      <p:pic>
        <p:nvPicPr>
          <p:cNvPr id="3" name="tray"/>
          <p:cNvPicPr>
            <a:picLocks noChangeAspect="1"/>
          </p:cNvPicPr>
          <p:nvPr userDrawn="1"/>
        </p:nvPicPr>
        <p:blipFill>
          <a:blip r:embed="rId4"/>
          <a:stretch>
            <a:fillRect/>
          </a:stretch>
        </p:blipFill>
        <p:spPr>
          <a:xfrm>
            <a:off x="-1531" y="0"/>
            <a:ext cx="12193531" cy="3347451"/>
          </a:xfrm>
          <a:prstGeom prst="rect">
            <a:avLst/>
          </a:prstGeom>
        </p:spPr>
      </p:pic>
      <p:sp>
        <p:nvSpPr>
          <p:cNvPr id="5" name="body"/>
          <p:cNvSpPr>
            <a:spLocks noGrp="1"/>
          </p:cNvSpPr>
          <p:nvPr>
            <p:ph sz="quarter" idx="10"/>
          </p:nvPr>
        </p:nvSpPr>
        <p:spPr>
          <a:xfrm>
            <a:off x="4327525" y="3608070"/>
            <a:ext cx="7375525" cy="3066415"/>
          </a:xfrm>
          <a:prstGeom prst="rect">
            <a:avLst/>
          </a:prstGeom>
        </p:spPr>
        <p:txBody>
          <a:bodyPr lIns="0" tIns="0" bIns="0" anchor="t" anchorCtr="0"/>
          <a:lstStyle>
            <a:lvl1pPr marL="342900" indent="-215900" eaLnBrk="1" fontAlgn="auto" latinLnBrk="0" hangingPunct="1">
              <a:lnSpc>
                <a:spcPct val="250000"/>
              </a:lnSpc>
              <a:spcBef>
                <a:spcPct val="0"/>
              </a:spcBef>
              <a:spcAft>
                <a:spcPts val="0"/>
              </a:spcAft>
              <a:buFont typeface="+mj-lt"/>
              <a:buAutoNum type="arabicPeriod"/>
              <a:defRPr sz="16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800100" indent="-215900" eaLnBrk="1" fontAlgn="auto" latinLnBrk="0" hangingPunct="1">
              <a:lnSpc>
                <a:spcPct val="250000"/>
              </a:lnSpc>
              <a:spcBef>
                <a:spcPct val="0"/>
              </a:spcBef>
              <a:spcAft>
                <a:spcPts val="0"/>
              </a:spcAft>
              <a:buFont typeface="+mj-lt"/>
              <a:buAutoNum type="arabicPeriod"/>
              <a:defRPr sz="16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257300" indent="-215900" eaLnBrk="1" fontAlgn="auto" latinLnBrk="0" hangingPunct="1">
              <a:lnSpc>
                <a:spcPct val="250000"/>
              </a:lnSpc>
              <a:spcBef>
                <a:spcPct val="0"/>
              </a:spcBef>
              <a:spcAft>
                <a:spcPts val="0"/>
              </a:spcAft>
              <a:buFont typeface="+mj-lt"/>
              <a:buAutoNum type="arabicPeriod"/>
              <a:defRPr sz="16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714500" indent="-215900" eaLnBrk="1" fontAlgn="auto" latinLnBrk="0" hangingPunct="1">
              <a:lnSpc>
                <a:spcPct val="250000"/>
              </a:lnSpc>
              <a:spcBef>
                <a:spcPct val="0"/>
              </a:spcBef>
              <a:spcAft>
                <a:spcPts val="0"/>
              </a:spcAft>
              <a:buFont typeface="+mj-lt"/>
              <a:buAutoNum type="arabicPeriod"/>
              <a:defRPr sz="12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2171700" indent="-215900" eaLnBrk="1" fontAlgn="auto" latinLnBrk="0" hangingPunct="1">
              <a:lnSpc>
                <a:spcPct val="250000"/>
              </a:lnSpc>
              <a:spcBef>
                <a:spcPct val="0"/>
              </a:spcBef>
              <a:spcAft>
                <a:spcPts val="0"/>
              </a:spcAft>
              <a:buFont typeface="+mj-lt"/>
              <a:buAutoNum type="arabicPeriod"/>
              <a:defRPr sz="12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header"/>
          <p:cNvSpPr>
            <a:spLocks noGrp="1"/>
          </p:cNvSpPr>
          <p:nvPr>
            <p:ph type="title"/>
          </p:nvPr>
        </p:nvSpPr>
        <p:spPr>
          <a:xfrm>
            <a:off x="352051" y="3831079"/>
            <a:ext cx="3172199" cy="688350"/>
          </a:xfrm>
          <a:prstGeom prst="rect">
            <a:avLst/>
          </a:prstGeom>
        </p:spPr>
        <p:txBody>
          <a:bodyPr/>
          <a:lstStyle>
            <a:lvl1pPr>
              <a:defRPr sz="3600" b="0" i="0">
                <a:solidFill>
                  <a:schemeClr val="bg1"/>
                </a:solidFill>
                <a:latin typeface="PingFang SC Medium" panose="020B0400000000000000" pitchFamily="34" charset="-122"/>
                <a:cs typeface="Poppins SemiBold" panose="00000A00000000000000" pitchFamily="2" charset="0"/>
              </a:defRPr>
            </a:lvl1pPr>
          </a:lstStyle>
          <a:p>
            <a:r>
              <a:rPr lang="en-US" dirty="0"/>
              <a:t>Click to edit Master title style</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631927-5F18-007D-B581-2BF157F731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89C9573-7C1B-C3C9-FB75-8A12DF191D2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ADAD1-D1DA-D487-D18B-03F3FACBBF0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0CCD49B-CCF4-112A-B21D-A9CEDBB1B13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90C1C0A-784A-3161-EC83-009BC9834B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677925A-5A3A-B90D-5F75-52DF40F4405E}"/>
              </a:ext>
            </a:extLst>
          </p:cNvPr>
          <p:cNvSpPr>
            <a:spLocks noGrp="1"/>
          </p:cNvSpPr>
          <p:nvPr>
            <p:ph type="dt" sz="half" idx="10"/>
          </p:nvPr>
        </p:nvSpPr>
        <p:spPr/>
        <p:txBody>
          <a:bodyPr/>
          <a:lstStyle/>
          <a:p>
            <a:fld id="{C74FF045-2807-4545-A671-BFF856AF74FB}" type="datetimeFigureOut">
              <a:rPr lang="en-US" smtClean="0"/>
              <a:t>5/23/2024</a:t>
            </a:fld>
            <a:endParaRPr lang="en-US"/>
          </a:p>
        </p:txBody>
      </p:sp>
      <p:sp>
        <p:nvSpPr>
          <p:cNvPr id="8" name="Footer Placeholder 7">
            <a:extLst>
              <a:ext uri="{FF2B5EF4-FFF2-40B4-BE49-F238E27FC236}">
                <a16:creationId xmlns:a16="http://schemas.microsoft.com/office/drawing/2014/main" id="{1688B009-4DEE-5D7C-EE25-A94223F1A69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7BC95F-0B7D-F42B-2B15-CDDD5EE3ED70}"/>
              </a:ext>
            </a:extLst>
          </p:cNvPr>
          <p:cNvSpPr>
            <a:spLocks noGrp="1"/>
          </p:cNvSpPr>
          <p:nvPr>
            <p:ph type="sldNum" sz="quarter" idx="12"/>
          </p:nvPr>
        </p:nvSpPr>
        <p:spPr/>
        <p:txBody>
          <a:bodyPr/>
          <a:lstStyle/>
          <a:p>
            <a:fld id="{9D907362-580D-452C-8073-67D5624A35FC}" type="slidenum">
              <a:rPr lang="en-US" smtClean="0"/>
              <a:t>‹#›</a:t>
            </a:fld>
            <a:endParaRPr lang="en-US"/>
          </a:p>
        </p:txBody>
      </p:sp>
    </p:spTree>
    <p:extLst>
      <p:ext uri="{BB962C8B-B14F-4D97-AF65-F5344CB8AC3E}">
        <p14:creationId xmlns:p14="http://schemas.microsoft.com/office/powerpoint/2010/main" val="39535270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F94621-01BE-6074-25E6-9CFFB223C9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FDF8F3B-6011-D762-0DC9-3F77309A13DC}"/>
              </a:ext>
            </a:extLst>
          </p:cNvPr>
          <p:cNvSpPr>
            <a:spLocks noGrp="1"/>
          </p:cNvSpPr>
          <p:nvPr>
            <p:ph type="dt" sz="half" idx="10"/>
          </p:nvPr>
        </p:nvSpPr>
        <p:spPr/>
        <p:txBody>
          <a:bodyPr/>
          <a:lstStyle/>
          <a:p>
            <a:fld id="{C74FF045-2807-4545-A671-BFF856AF74FB}" type="datetimeFigureOut">
              <a:rPr lang="en-US" smtClean="0"/>
              <a:t>5/23/2024</a:t>
            </a:fld>
            <a:endParaRPr lang="en-US"/>
          </a:p>
        </p:txBody>
      </p:sp>
      <p:sp>
        <p:nvSpPr>
          <p:cNvPr id="4" name="Footer Placeholder 3">
            <a:extLst>
              <a:ext uri="{FF2B5EF4-FFF2-40B4-BE49-F238E27FC236}">
                <a16:creationId xmlns:a16="http://schemas.microsoft.com/office/drawing/2014/main" id="{314A6820-62FE-5FCF-6647-B5D6F1AB443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355DE8C-28F2-C3B7-A1DD-6C5E81409BEA}"/>
              </a:ext>
            </a:extLst>
          </p:cNvPr>
          <p:cNvSpPr>
            <a:spLocks noGrp="1"/>
          </p:cNvSpPr>
          <p:nvPr>
            <p:ph type="sldNum" sz="quarter" idx="12"/>
          </p:nvPr>
        </p:nvSpPr>
        <p:spPr/>
        <p:txBody>
          <a:bodyPr/>
          <a:lstStyle/>
          <a:p>
            <a:fld id="{9D907362-580D-452C-8073-67D5624A35FC}" type="slidenum">
              <a:rPr lang="en-US" smtClean="0"/>
              <a:t>‹#›</a:t>
            </a:fld>
            <a:endParaRPr lang="en-US"/>
          </a:p>
        </p:txBody>
      </p:sp>
    </p:spTree>
    <p:extLst>
      <p:ext uri="{BB962C8B-B14F-4D97-AF65-F5344CB8AC3E}">
        <p14:creationId xmlns:p14="http://schemas.microsoft.com/office/powerpoint/2010/main" val="254948293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D9A898F-5E07-DA63-D6B7-E9219A7CB861}"/>
              </a:ext>
            </a:extLst>
          </p:cNvPr>
          <p:cNvSpPr>
            <a:spLocks noGrp="1"/>
          </p:cNvSpPr>
          <p:nvPr>
            <p:ph type="dt" sz="half" idx="10"/>
          </p:nvPr>
        </p:nvSpPr>
        <p:spPr/>
        <p:txBody>
          <a:bodyPr/>
          <a:lstStyle/>
          <a:p>
            <a:fld id="{C74FF045-2807-4545-A671-BFF856AF74FB}" type="datetimeFigureOut">
              <a:rPr lang="en-US" smtClean="0"/>
              <a:t>5/23/2024</a:t>
            </a:fld>
            <a:endParaRPr lang="en-US"/>
          </a:p>
        </p:txBody>
      </p:sp>
      <p:sp>
        <p:nvSpPr>
          <p:cNvPr id="3" name="Footer Placeholder 2">
            <a:extLst>
              <a:ext uri="{FF2B5EF4-FFF2-40B4-BE49-F238E27FC236}">
                <a16:creationId xmlns:a16="http://schemas.microsoft.com/office/drawing/2014/main" id="{B666F601-58C6-6861-D771-D54EE66494B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5474849-1F00-D245-CE25-C2EA189A95E3}"/>
              </a:ext>
            </a:extLst>
          </p:cNvPr>
          <p:cNvSpPr>
            <a:spLocks noGrp="1"/>
          </p:cNvSpPr>
          <p:nvPr>
            <p:ph type="sldNum" sz="quarter" idx="12"/>
          </p:nvPr>
        </p:nvSpPr>
        <p:spPr/>
        <p:txBody>
          <a:bodyPr/>
          <a:lstStyle/>
          <a:p>
            <a:fld id="{9D907362-580D-452C-8073-67D5624A35FC}" type="slidenum">
              <a:rPr lang="en-US" smtClean="0"/>
              <a:t>‹#›</a:t>
            </a:fld>
            <a:endParaRPr lang="en-US"/>
          </a:p>
        </p:txBody>
      </p:sp>
    </p:spTree>
    <p:extLst>
      <p:ext uri="{BB962C8B-B14F-4D97-AF65-F5344CB8AC3E}">
        <p14:creationId xmlns:p14="http://schemas.microsoft.com/office/powerpoint/2010/main" val="224543040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EDCD05-B217-6645-1D46-FE27A06B7E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F5125AC-E485-FAF9-DBEC-4E01D8B28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79D5143-A049-F9DF-88D3-F397D49C42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7BB5A7B-C19E-82FF-74C5-C0203A74BC6A}"/>
              </a:ext>
            </a:extLst>
          </p:cNvPr>
          <p:cNvSpPr>
            <a:spLocks noGrp="1"/>
          </p:cNvSpPr>
          <p:nvPr>
            <p:ph type="dt" sz="half" idx="10"/>
          </p:nvPr>
        </p:nvSpPr>
        <p:spPr/>
        <p:txBody>
          <a:bodyPr/>
          <a:lstStyle/>
          <a:p>
            <a:fld id="{C74FF045-2807-4545-A671-BFF856AF74FB}" type="datetimeFigureOut">
              <a:rPr lang="en-US" smtClean="0"/>
              <a:t>5/23/2024</a:t>
            </a:fld>
            <a:endParaRPr lang="en-US"/>
          </a:p>
        </p:txBody>
      </p:sp>
      <p:sp>
        <p:nvSpPr>
          <p:cNvPr id="6" name="Footer Placeholder 5">
            <a:extLst>
              <a:ext uri="{FF2B5EF4-FFF2-40B4-BE49-F238E27FC236}">
                <a16:creationId xmlns:a16="http://schemas.microsoft.com/office/drawing/2014/main" id="{61B6B67C-A246-CD7B-8886-B94967535AA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534ECF7-D23C-B224-0026-592A7C8B40DA}"/>
              </a:ext>
            </a:extLst>
          </p:cNvPr>
          <p:cNvSpPr>
            <a:spLocks noGrp="1"/>
          </p:cNvSpPr>
          <p:nvPr>
            <p:ph type="sldNum" sz="quarter" idx="12"/>
          </p:nvPr>
        </p:nvSpPr>
        <p:spPr/>
        <p:txBody>
          <a:bodyPr/>
          <a:lstStyle/>
          <a:p>
            <a:fld id="{9D907362-580D-452C-8073-67D5624A35FC}" type="slidenum">
              <a:rPr lang="en-US" smtClean="0"/>
              <a:t>‹#›</a:t>
            </a:fld>
            <a:endParaRPr lang="en-US"/>
          </a:p>
        </p:txBody>
      </p:sp>
    </p:spTree>
    <p:extLst>
      <p:ext uri="{BB962C8B-B14F-4D97-AF65-F5344CB8AC3E}">
        <p14:creationId xmlns:p14="http://schemas.microsoft.com/office/powerpoint/2010/main" val="21624945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2B987-88AC-B37C-9298-A0A4DE3E305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7A155FE7-90B6-417A-9D55-B5270A27AD3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2B1A44D-E7FF-B42D-BC82-7BD5E6AB02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5B5D392-173F-FB7B-A430-80FBE586996A}"/>
              </a:ext>
            </a:extLst>
          </p:cNvPr>
          <p:cNvSpPr>
            <a:spLocks noGrp="1"/>
          </p:cNvSpPr>
          <p:nvPr>
            <p:ph type="dt" sz="half" idx="10"/>
          </p:nvPr>
        </p:nvSpPr>
        <p:spPr/>
        <p:txBody>
          <a:bodyPr/>
          <a:lstStyle/>
          <a:p>
            <a:fld id="{C74FF045-2807-4545-A671-BFF856AF74FB}" type="datetimeFigureOut">
              <a:rPr lang="en-US" smtClean="0"/>
              <a:t>5/23/2024</a:t>
            </a:fld>
            <a:endParaRPr lang="en-US"/>
          </a:p>
        </p:txBody>
      </p:sp>
      <p:sp>
        <p:nvSpPr>
          <p:cNvPr id="6" name="Footer Placeholder 5">
            <a:extLst>
              <a:ext uri="{FF2B5EF4-FFF2-40B4-BE49-F238E27FC236}">
                <a16:creationId xmlns:a16="http://schemas.microsoft.com/office/drawing/2014/main" id="{8D8ACF73-5B0A-B827-4A8F-C7E3DE3E04E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357C6-1D05-38EF-AAF4-0FD9488DF502}"/>
              </a:ext>
            </a:extLst>
          </p:cNvPr>
          <p:cNvSpPr>
            <a:spLocks noGrp="1"/>
          </p:cNvSpPr>
          <p:nvPr>
            <p:ph type="sldNum" sz="quarter" idx="12"/>
          </p:nvPr>
        </p:nvSpPr>
        <p:spPr/>
        <p:txBody>
          <a:bodyPr/>
          <a:lstStyle/>
          <a:p>
            <a:fld id="{9D907362-580D-452C-8073-67D5624A35FC}" type="slidenum">
              <a:rPr lang="en-US" smtClean="0"/>
              <a:t>‹#›</a:t>
            </a:fld>
            <a:endParaRPr lang="en-US"/>
          </a:p>
        </p:txBody>
      </p:sp>
    </p:spTree>
    <p:extLst>
      <p:ext uri="{BB962C8B-B14F-4D97-AF65-F5344CB8AC3E}">
        <p14:creationId xmlns:p14="http://schemas.microsoft.com/office/powerpoint/2010/main" val="238638936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45A5DD-DAEF-0706-BAF3-A1E79DC864E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D02EC10-08E0-3658-F0A3-DAE869EC46E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AF0C39-11A4-D4A4-6E11-C71561B87E46}"/>
              </a:ext>
            </a:extLst>
          </p:cNvPr>
          <p:cNvSpPr>
            <a:spLocks noGrp="1"/>
          </p:cNvSpPr>
          <p:nvPr>
            <p:ph type="dt" sz="half" idx="10"/>
          </p:nvPr>
        </p:nvSpPr>
        <p:spPr/>
        <p:txBody>
          <a:bodyPr/>
          <a:lstStyle/>
          <a:p>
            <a:fld id="{C74FF045-2807-4545-A671-BFF856AF74FB}" type="datetimeFigureOut">
              <a:rPr lang="en-US" smtClean="0"/>
              <a:t>5/23/2024</a:t>
            </a:fld>
            <a:endParaRPr lang="en-US"/>
          </a:p>
        </p:txBody>
      </p:sp>
      <p:sp>
        <p:nvSpPr>
          <p:cNvPr id="5" name="Footer Placeholder 4">
            <a:extLst>
              <a:ext uri="{FF2B5EF4-FFF2-40B4-BE49-F238E27FC236}">
                <a16:creationId xmlns:a16="http://schemas.microsoft.com/office/drawing/2014/main" id="{757C1706-8A4A-7F87-AEE9-D36F0EAB57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501E65-BE03-74F1-5FA4-4B0228688A51}"/>
              </a:ext>
            </a:extLst>
          </p:cNvPr>
          <p:cNvSpPr>
            <a:spLocks noGrp="1"/>
          </p:cNvSpPr>
          <p:nvPr>
            <p:ph type="sldNum" sz="quarter" idx="12"/>
          </p:nvPr>
        </p:nvSpPr>
        <p:spPr/>
        <p:txBody>
          <a:bodyPr/>
          <a:lstStyle/>
          <a:p>
            <a:fld id="{9D907362-580D-452C-8073-67D5624A35FC}" type="slidenum">
              <a:rPr lang="en-US" smtClean="0"/>
              <a:t>‹#›</a:t>
            </a:fld>
            <a:endParaRPr lang="en-US"/>
          </a:p>
        </p:txBody>
      </p:sp>
    </p:spTree>
    <p:extLst>
      <p:ext uri="{BB962C8B-B14F-4D97-AF65-F5344CB8AC3E}">
        <p14:creationId xmlns:p14="http://schemas.microsoft.com/office/powerpoint/2010/main" val="28501230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9EAD16-F716-EFC6-4597-58705DDF8CF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E3A4633-0966-AA37-B372-55E3EDBFB0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FF488E6-7C3A-E316-91A7-32D51482705D}"/>
              </a:ext>
            </a:extLst>
          </p:cNvPr>
          <p:cNvSpPr>
            <a:spLocks noGrp="1"/>
          </p:cNvSpPr>
          <p:nvPr>
            <p:ph type="dt" sz="half" idx="10"/>
          </p:nvPr>
        </p:nvSpPr>
        <p:spPr/>
        <p:txBody>
          <a:bodyPr/>
          <a:lstStyle/>
          <a:p>
            <a:fld id="{C74FF045-2807-4545-A671-BFF856AF74FB}" type="datetimeFigureOut">
              <a:rPr lang="en-US" smtClean="0"/>
              <a:t>5/23/2024</a:t>
            </a:fld>
            <a:endParaRPr lang="en-US"/>
          </a:p>
        </p:txBody>
      </p:sp>
      <p:sp>
        <p:nvSpPr>
          <p:cNvPr id="5" name="Footer Placeholder 4">
            <a:extLst>
              <a:ext uri="{FF2B5EF4-FFF2-40B4-BE49-F238E27FC236}">
                <a16:creationId xmlns:a16="http://schemas.microsoft.com/office/drawing/2014/main" id="{A632F9D3-6A4D-BF1E-CAE2-17D703E444A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8C10F-E9D8-041A-58E4-9A3A73334E2A}"/>
              </a:ext>
            </a:extLst>
          </p:cNvPr>
          <p:cNvSpPr>
            <a:spLocks noGrp="1"/>
          </p:cNvSpPr>
          <p:nvPr>
            <p:ph type="sldNum" sz="quarter" idx="12"/>
          </p:nvPr>
        </p:nvSpPr>
        <p:spPr/>
        <p:txBody>
          <a:bodyPr/>
          <a:lstStyle/>
          <a:p>
            <a:fld id="{9D907362-580D-452C-8073-67D5624A35FC}" type="slidenum">
              <a:rPr lang="en-US" smtClean="0"/>
              <a:t>‹#›</a:t>
            </a:fld>
            <a:endParaRPr lang="en-US"/>
          </a:p>
        </p:txBody>
      </p:sp>
    </p:spTree>
    <p:extLst>
      <p:ext uri="{BB962C8B-B14F-4D97-AF65-F5344CB8AC3E}">
        <p14:creationId xmlns:p14="http://schemas.microsoft.com/office/powerpoint/2010/main" val="34950563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list">
    <p:spTree>
      <p:nvGrpSpPr>
        <p:cNvPr id="1" name=""/>
        <p:cNvGrpSpPr/>
        <p:nvPr/>
      </p:nvGrpSpPr>
      <p:grpSpPr>
        <a:xfrm>
          <a:off x="0" y="0"/>
          <a:ext cx="0" cy="0"/>
          <a:chOff x="0" y="0"/>
          <a:chExt cx="0" cy="0"/>
        </a:xfrm>
      </p:grpSpPr>
      <p:pic>
        <p:nvPicPr>
          <p:cNvPr id="7" name="background"/>
          <p:cNvPicPr>
            <a:picLocks noChangeAspect="1"/>
          </p:cNvPicPr>
          <p:nvPr userDrawn="1">
            <p:custDataLst>
              <p:tags r:id="rId1"/>
            </p:custDataLst>
          </p:nvPr>
        </p:nvPicPr>
        <p:blipFill>
          <a:blip r:embed="rId5"/>
          <a:stretch>
            <a:fillRect/>
          </a:stretch>
        </p:blipFill>
        <p:spPr>
          <a:xfrm>
            <a:off x="0" y="3346450"/>
            <a:ext cx="12203722" cy="3522980"/>
          </a:xfrm>
          <a:prstGeom prst="rect">
            <a:avLst/>
          </a:prstGeom>
        </p:spPr>
      </p:pic>
      <p:sp>
        <p:nvSpPr>
          <p:cNvPr id="5" name="body1"/>
          <p:cNvSpPr>
            <a:spLocks noGrp="1"/>
          </p:cNvSpPr>
          <p:nvPr>
            <p:ph sz="quarter" idx="10"/>
          </p:nvPr>
        </p:nvSpPr>
        <p:spPr>
          <a:xfrm>
            <a:off x="4041386" y="3634740"/>
            <a:ext cx="7379970" cy="378611"/>
          </a:xfrm>
          <a:prstGeom prst="rect">
            <a:avLst/>
          </a:prstGeom>
        </p:spPr>
        <p:txBody>
          <a:bodyPr lIns="0" tIns="0" anchor="t" anchorCtr="0"/>
          <a:lstStyle>
            <a:lvl1pPr marL="1270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5842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0414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4986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19558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body2"/>
          <p:cNvSpPr>
            <a:spLocks noGrp="1"/>
          </p:cNvSpPr>
          <p:nvPr>
            <p:ph sz="quarter" idx="11"/>
          </p:nvPr>
        </p:nvSpPr>
        <p:spPr>
          <a:xfrm>
            <a:off x="4041386" y="4034953"/>
            <a:ext cx="7378700" cy="378611"/>
          </a:xfrm>
          <a:prstGeom prst="rect">
            <a:avLst/>
          </a:prstGeom>
        </p:spPr>
        <p:txBody>
          <a:bodyPr lIns="0" tIns="0" anchor="t" anchorCtr="0"/>
          <a:lstStyle>
            <a:lvl1pPr marL="1270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5842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0414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4986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19558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body3"/>
          <p:cNvSpPr>
            <a:spLocks noGrp="1"/>
          </p:cNvSpPr>
          <p:nvPr>
            <p:ph sz="quarter" idx="12"/>
          </p:nvPr>
        </p:nvSpPr>
        <p:spPr>
          <a:xfrm>
            <a:off x="4040116" y="4453854"/>
            <a:ext cx="7379970" cy="378611"/>
          </a:xfrm>
          <a:prstGeom prst="rect">
            <a:avLst/>
          </a:prstGeom>
        </p:spPr>
        <p:txBody>
          <a:bodyPr lIns="0" tIns="0" anchor="t" anchorCtr="0"/>
          <a:lstStyle>
            <a:lvl1pPr marL="1270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5842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0414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4986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19558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body4"/>
          <p:cNvSpPr>
            <a:spLocks noGrp="1"/>
          </p:cNvSpPr>
          <p:nvPr>
            <p:ph sz="quarter" idx="13"/>
          </p:nvPr>
        </p:nvSpPr>
        <p:spPr>
          <a:xfrm>
            <a:off x="4040116" y="4854067"/>
            <a:ext cx="7379970" cy="378611"/>
          </a:xfrm>
          <a:prstGeom prst="rect">
            <a:avLst/>
          </a:prstGeom>
        </p:spPr>
        <p:txBody>
          <a:bodyPr lIns="0" tIns="0" anchor="t" anchorCtr="0"/>
          <a:lstStyle>
            <a:lvl1pPr marL="1270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5842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0414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4986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19558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body5"/>
          <p:cNvSpPr>
            <a:spLocks noGrp="1"/>
          </p:cNvSpPr>
          <p:nvPr>
            <p:ph sz="quarter" idx="14"/>
          </p:nvPr>
        </p:nvSpPr>
        <p:spPr>
          <a:xfrm>
            <a:off x="4040116" y="5253090"/>
            <a:ext cx="7378700" cy="378611"/>
          </a:xfrm>
          <a:prstGeom prst="rect">
            <a:avLst/>
          </a:prstGeom>
        </p:spPr>
        <p:txBody>
          <a:bodyPr lIns="0" tIns="0" anchor="t" anchorCtr="0"/>
          <a:lstStyle>
            <a:lvl1pPr marL="1270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5842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0414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4986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19558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body6"/>
          <p:cNvSpPr>
            <a:spLocks noGrp="1"/>
          </p:cNvSpPr>
          <p:nvPr>
            <p:ph sz="quarter" idx="15"/>
          </p:nvPr>
        </p:nvSpPr>
        <p:spPr>
          <a:xfrm>
            <a:off x="4040116" y="5653303"/>
            <a:ext cx="7378700" cy="378611"/>
          </a:xfrm>
          <a:prstGeom prst="rect">
            <a:avLst/>
          </a:prstGeom>
        </p:spPr>
        <p:txBody>
          <a:bodyPr lIns="0" tIns="0" anchor="t" anchorCtr="0"/>
          <a:lstStyle>
            <a:lvl1pPr marL="1270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5842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0414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4986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19558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shape"/>
          <p:cNvPicPr>
            <a:picLocks noChangeAspect="1"/>
          </p:cNvPicPr>
          <p:nvPr userDrawn="1">
            <p:custDataLst>
              <p:tags r:id="rId2"/>
            </p:custDataLst>
          </p:nvPr>
        </p:nvPicPr>
        <p:blipFill>
          <a:blip r:embed="rId6"/>
          <a:stretch>
            <a:fillRect/>
          </a:stretch>
        </p:blipFill>
        <p:spPr>
          <a:xfrm>
            <a:off x="0" y="3346181"/>
            <a:ext cx="3036277" cy="1330653"/>
          </a:xfrm>
          <a:prstGeom prst="rect">
            <a:avLst/>
          </a:prstGeom>
          <a:ln>
            <a:noFill/>
          </a:ln>
        </p:spPr>
      </p:pic>
      <p:pic>
        <p:nvPicPr>
          <p:cNvPr id="13" name="tray"/>
          <p:cNvPicPr>
            <a:picLocks noChangeAspect="1"/>
          </p:cNvPicPr>
          <p:nvPr userDrawn="1">
            <p:custDataLst>
              <p:tags r:id="rId3"/>
            </p:custDataLst>
          </p:nvPr>
        </p:nvPicPr>
        <p:blipFill>
          <a:blip r:embed="rId7"/>
          <a:stretch>
            <a:fillRect/>
          </a:stretch>
        </p:blipFill>
        <p:spPr>
          <a:xfrm>
            <a:off x="0" y="0"/>
            <a:ext cx="12203723" cy="3347451"/>
          </a:xfrm>
          <a:prstGeom prst="rect">
            <a:avLst/>
          </a:prstGeom>
        </p:spPr>
      </p:pic>
      <p:sp>
        <p:nvSpPr>
          <p:cNvPr id="2" name="header"/>
          <p:cNvSpPr>
            <a:spLocks noGrp="1"/>
          </p:cNvSpPr>
          <p:nvPr>
            <p:ph type="title"/>
          </p:nvPr>
        </p:nvSpPr>
        <p:spPr>
          <a:xfrm>
            <a:off x="316621" y="3831079"/>
            <a:ext cx="2426579" cy="1286510"/>
          </a:xfrm>
          <a:prstGeom prst="rect">
            <a:avLst/>
          </a:prstGeom>
        </p:spPr>
        <p:txBody>
          <a:bodyPr/>
          <a:lstStyle>
            <a:lvl1pPr algn="l" defTabSz="914400" rtl="0" eaLnBrk="1" latinLnBrk="0" hangingPunct="1">
              <a:lnSpc>
                <a:spcPct val="90000"/>
              </a:lnSpc>
              <a:spcBef>
                <a:spcPct val="0"/>
              </a:spcBef>
              <a:buNone/>
              <a:defRPr lang="en-US" sz="3600" b="0" i="0" kern="1200" dirty="0">
                <a:solidFill>
                  <a:schemeClr val="bg1"/>
                </a:solidFill>
                <a:latin typeface="PingFang SC Medium" panose="020B0400000000000000" pitchFamily="34" charset="-122"/>
                <a:ea typeface="+mj-ea"/>
                <a:cs typeface="Poppins SemiBold" panose="00000A00000000000000" pitchFamily="2" charset="0"/>
              </a:defRPr>
            </a:lvl1pPr>
          </a:lstStyle>
          <a:p>
            <a:r>
              <a:rPr lang="en-US" dirty="0"/>
              <a:t>Click to edit Master 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wot">
    <p:spTree>
      <p:nvGrpSpPr>
        <p:cNvPr id="1" name=""/>
        <p:cNvGrpSpPr/>
        <p:nvPr/>
      </p:nvGrpSpPr>
      <p:grpSpPr>
        <a:xfrm>
          <a:off x="0" y="0"/>
          <a:ext cx="0" cy="0"/>
          <a:chOff x="0" y="0"/>
          <a:chExt cx="0" cy="0"/>
        </a:xfrm>
      </p:grpSpPr>
      <p:pic>
        <p:nvPicPr>
          <p:cNvPr id="2" name="background"/>
          <p:cNvPicPr>
            <a:picLocks noChangeAspect="1"/>
          </p:cNvPicPr>
          <p:nvPr userDrawn="1"/>
        </p:nvPicPr>
        <p:blipFill>
          <a:blip r:embed="rId2"/>
          <a:stretch>
            <a:fillRect/>
          </a:stretch>
        </p:blipFill>
        <p:spPr>
          <a:xfrm>
            <a:off x="0" y="0"/>
            <a:ext cx="12192000" cy="6869150"/>
          </a:xfrm>
          <a:prstGeom prst="rect">
            <a:avLst/>
          </a:prstGeom>
        </p:spPr>
      </p:pic>
      <p:pic>
        <p:nvPicPr>
          <p:cNvPr id="9" name="shape1"/>
          <p:cNvPicPr>
            <a:picLocks noChangeAspect="1"/>
          </p:cNvPicPr>
          <p:nvPr userDrawn="1"/>
        </p:nvPicPr>
        <p:blipFill>
          <a:blip r:embed="rId3"/>
          <a:stretch>
            <a:fillRect/>
          </a:stretch>
        </p:blipFill>
        <p:spPr>
          <a:xfrm>
            <a:off x="4783096" y="2678430"/>
            <a:ext cx="1064895" cy="1064895"/>
          </a:xfrm>
          <a:prstGeom prst="rect">
            <a:avLst/>
          </a:prstGeom>
        </p:spPr>
      </p:pic>
      <p:pic>
        <p:nvPicPr>
          <p:cNvPr id="10" name="shape2"/>
          <p:cNvPicPr>
            <a:picLocks noChangeAspect="1"/>
          </p:cNvPicPr>
          <p:nvPr userDrawn="1"/>
        </p:nvPicPr>
        <p:blipFill>
          <a:blip r:embed="rId4"/>
          <a:stretch>
            <a:fillRect/>
          </a:stretch>
        </p:blipFill>
        <p:spPr>
          <a:xfrm>
            <a:off x="6370020" y="2686098"/>
            <a:ext cx="1064895" cy="1064895"/>
          </a:xfrm>
          <a:prstGeom prst="rect">
            <a:avLst/>
          </a:prstGeom>
        </p:spPr>
      </p:pic>
      <p:pic>
        <p:nvPicPr>
          <p:cNvPr id="11" name="shape3"/>
          <p:cNvPicPr>
            <a:picLocks noChangeAspect="1"/>
          </p:cNvPicPr>
          <p:nvPr userDrawn="1"/>
        </p:nvPicPr>
        <p:blipFill>
          <a:blip r:embed="rId4"/>
          <a:stretch>
            <a:fillRect/>
          </a:stretch>
        </p:blipFill>
        <p:spPr>
          <a:xfrm>
            <a:off x="4776170" y="4273598"/>
            <a:ext cx="1064895" cy="1064895"/>
          </a:xfrm>
          <a:prstGeom prst="rect">
            <a:avLst/>
          </a:prstGeom>
        </p:spPr>
      </p:pic>
      <p:pic>
        <p:nvPicPr>
          <p:cNvPr id="12" name="shape4"/>
          <p:cNvPicPr>
            <a:picLocks noChangeAspect="1"/>
          </p:cNvPicPr>
          <p:nvPr userDrawn="1"/>
        </p:nvPicPr>
        <p:blipFill>
          <a:blip r:embed="rId3"/>
          <a:stretch>
            <a:fillRect/>
          </a:stretch>
        </p:blipFill>
        <p:spPr>
          <a:xfrm>
            <a:off x="6364246" y="4272280"/>
            <a:ext cx="1064895" cy="1064895"/>
          </a:xfrm>
          <a:prstGeom prst="rect">
            <a:avLst/>
          </a:prstGeom>
        </p:spPr>
      </p:pic>
      <p:sp>
        <p:nvSpPr>
          <p:cNvPr id="28" name="number4"/>
          <p:cNvSpPr>
            <a:spLocks noGrp="1"/>
          </p:cNvSpPr>
          <p:nvPr>
            <p:ph sz="quarter" idx="29"/>
          </p:nvPr>
        </p:nvSpPr>
        <p:spPr>
          <a:xfrm>
            <a:off x="6260392" y="4579081"/>
            <a:ext cx="1284153" cy="615315"/>
          </a:xfrm>
          <a:prstGeom prst="rect">
            <a:avLst/>
          </a:prstGeom>
        </p:spPr>
        <p:txBody>
          <a:bodyPr/>
          <a:lstStyle>
            <a:lvl1pPr marL="0" indent="0" algn="ctr">
              <a:lnSpc>
                <a:spcPct val="100000"/>
              </a:lnSpc>
              <a:buNone/>
              <a:defRPr lang="en-US" sz="4000" b="0" i="0" kern="1200" dirty="0">
                <a:solidFill>
                  <a:schemeClr val="bg1"/>
                </a:solidFill>
                <a:latin typeface="PingFang SC Medium" panose="020B0400000000000000" pitchFamily="34" charset="-122"/>
                <a:ea typeface="+mn-ea"/>
                <a:cs typeface="Poppins SemiBold"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ctr"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27" name="number3"/>
          <p:cNvSpPr>
            <a:spLocks noGrp="1"/>
          </p:cNvSpPr>
          <p:nvPr>
            <p:ph sz="quarter" idx="28"/>
          </p:nvPr>
        </p:nvSpPr>
        <p:spPr>
          <a:xfrm>
            <a:off x="4667400" y="4573196"/>
            <a:ext cx="1284153" cy="615315"/>
          </a:xfrm>
          <a:prstGeom prst="rect">
            <a:avLst/>
          </a:prstGeom>
        </p:spPr>
        <p:txBody>
          <a:bodyPr/>
          <a:lstStyle>
            <a:lvl1pPr marL="0" indent="0" algn="ctr">
              <a:lnSpc>
                <a:spcPct val="100000"/>
              </a:lnSpc>
              <a:buNone/>
              <a:defRPr lang="en-US" sz="4000" b="0" i="0" kern="1200" dirty="0">
                <a:solidFill>
                  <a:schemeClr val="tx1"/>
                </a:solidFill>
                <a:latin typeface="PingFang SC Medium" panose="020B0400000000000000" pitchFamily="34" charset="-122"/>
                <a:ea typeface="+mn-ea"/>
                <a:cs typeface="Poppins SemiBold"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26" name="number2"/>
          <p:cNvSpPr>
            <a:spLocks noGrp="1"/>
          </p:cNvSpPr>
          <p:nvPr>
            <p:ph sz="quarter" idx="27"/>
          </p:nvPr>
        </p:nvSpPr>
        <p:spPr>
          <a:xfrm>
            <a:off x="6260393" y="2890540"/>
            <a:ext cx="1289102" cy="615315"/>
          </a:xfrm>
          <a:prstGeom prst="rect">
            <a:avLst/>
          </a:prstGeom>
        </p:spPr>
        <p:txBody>
          <a:bodyPr/>
          <a:lstStyle>
            <a:lvl1pPr marL="0" indent="0" algn="ctr">
              <a:lnSpc>
                <a:spcPct val="100000"/>
              </a:lnSpc>
              <a:buNone/>
              <a:defRPr lang="en-US" sz="4000" b="0" i="0" kern="1200" dirty="0">
                <a:solidFill>
                  <a:schemeClr val="tx1"/>
                </a:solidFill>
                <a:latin typeface="PingFang SC Medium" panose="020B0400000000000000" pitchFamily="34" charset="-122"/>
                <a:ea typeface="+mn-ea"/>
                <a:cs typeface="Poppins SemiBold"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marL="0" lvl="0" indent="0" algn="ctr" defTabSz="914400" rtl="0" eaLnBrk="1" latinLnBrk="0" hangingPunct="1">
              <a:lnSpc>
                <a:spcPct val="100000"/>
              </a:lnSpc>
              <a:spcBef>
                <a:spcPts val="1000"/>
              </a:spcBef>
              <a:buFont typeface="Arial" panose="020B0604020202090204" pitchFamily="34" charset="0"/>
              <a:buNone/>
            </a:pPr>
            <a:r>
              <a:rPr lang="en-US" dirty="0"/>
              <a:t>Click to edit Master text styles</a:t>
            </a:r>
          </a:p>
        </p:txBody>
      </p:sp>
      <p:sp>
        <p:nvSpPr>
          <p:cNvPr id="25" name="number1"/>
          <p:cNvSpPr>
            <a:spLocks noGrp="1"/>
          </p:cNvSpPr>
          <p:nvPr>
            <p:ph sz="quarter" idx="14"/>
          </p:nvPr>
        </p:nvSpPr>
        <p:spPr>
          <a:xfrm>
            <a:off x="4662450" y="2888771"/>
            <a:ext cx="1289102" cy="615315"/>
          </a:xfrm>
          <a:prstGeom prst="rect">
            <a:avLst/>
          </a:prstGeom>
        </p:spPr>
        <p:txBody>
          <a:bodyPr/>
          <a:lstStyle>
            <a:lvl1pPr marL="0" indent="0" algn="ctr">
              <a:lnSpc>
                <a:spcPct val="100000"/>
              </a:lnSpc>
              <a:buNone/>
              <a:defRPr lang="en-US" sz="4000" b="0" i="0" kern="1200" dirty="0">
                <a:solidFill>
                  <a:schemeClr val="bg1"/>
                </a:solidFill>
                <a:latin typeface="PingFang SC Medium" panose="020B0400000000000000" pitchFamily="34" charset="-122"/>
                <a:ea typeface="PingFang SC Medium" panose="020B0400000000000000" pitchFamily="34" charset="-122"/>
                <a:cs typeface="Poppins SemiBold"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17" name="body1"/>
          <p:cNvSpPr>
            <a:spLocks noGrp="1"/>
          </p:cNvSpPr>
          <p:nvPr>
            <p:ph sz="quarter" idx="10"/>
          </p:nvPr>
        </p:nvSpPr>
        <p:spPr>
          <a:xfrm>
            <a:off x="903009" y="2516490"/>
            <a:ext cx="3465094" cy="1315506"/>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algn="r" fontAlgn="auto">
              <a:lnSpc>
                <a:spcPct val="100000"/>
              </a:lnSpc>
              <a:spcBef>
                <a:spcPts val="0"/>
              </a:spcBef>
              <a:spcAft>
                <a:spcPts val="400"/>
              </a:spcAft>
              <a:buSzPct val="80000"/>
              <a:buNone/>
            </a:pPr>
            <a:r>
              <a:rPr lang="en-US" dirty="0"/>
              <a:t>Click to edit Master text styles</a:t>
            </a:r>
          </a:p>
          <a:p>
            <a:pPr marL="0" lvl="4" indent="0" algn="r" fontAlgn="auto">
              <a:lnSpc>
                <a:spcPct val="135000"/>
              </a:lnSpc>
              <a:spcBef>
                <a:spcPts val="0"/>
              </a:spcBef>
              <a:spcAft>
                <a:spcPts val="400"/>
              </a:spcAft>
              <a:buSzPct val="80000"/>
              <a:buNone/>
            </a:pPr>
            <a:r>
              <a:rPr lang="en-US" dirty="0"/>
              <a:t>Second level</a:t>
            </a:r>
          </a:p>
        </p:txBody>
      </p:sp>
      <p:sp>
        <p:nvSpPr>
          <p:cNvPr id="21" name="header"/>
          <p:cNvSpPr>
            <a:spLocks noGrp="1"/>
          </p:cNvSpPr>
          <p:nvPr>
            <p:ph type="title"/>
          </p:nvPr>
        </p:nvSpPr>
        <p:spPr>
          <a:xfrm>
            <a:off x="1055958" y="365125"/>
            <a:ext cx="10080084" cy="417964"/>
          </a:xfrm>
          <a:prstGeom prst="rect">
            <a:avLst/>
          </a:prstGeom>
        </p:spPr>
        <p:txBody>
          <a:bodyPr/>
          <a:lstStyle>
            <a:lvl1pPr algn="ctr">
              <a:defRPr kumimoji="0" lang="en-US" sz="40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r>
              <a:rPr lang="en-US" dirty="0"/>
              <a:t>Click to edit Master title style</a:t>
            </a:r>
          </a:p>
        </p:txBody>
      </p:sp>
      <p:sp>
        <p:nvSpPr>
          <p:cNvPr id="22" name="body2"/>
          <p:cNvSpPr>
            <a:spLocks noGrp="1"/>
          </p:cNvSpPr>
          <p:nvPr>
            <p:ph sz="quarter" idx="24"/>
          </p:nvPr>
        </p:nvSpPr>
        <p:spPr>
          <a:xfrm>
            <a:off x="7689736" y="2517278"/>
            <a:ext cx="3583858" cy="1314718"/>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23" name="body4"/>
          <p:cNvSpPr>
            <a:spLocks noGrp="1"/>
          </p:cNvSpPr>
          <p:nvPr>
            <p:ph sz="quarter" idx="25"/>
          </p:nvPr>
        </p:nvSpPr>
        <p:spPr>
          <a:xfrm>
            <a:off x="7689736" y="4095487"/>
            <a:ext cx="3583858" cy="1241053"/>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00000"/>
              </a:lnSpc>
              <a:spcBef>
                <a:spcPts val="0"/>
              </a:spcBef>
              <a:spcAft>
                <a:spcPts val="400"/>
              </a:spcAft>
              <a:buSzPct val="80000"/>
              <a:buNone/>
            </a:pPr>
            <a:r>
              <a:rPr lang="en-US" dirty="0"/>
              <a:t>Click to edit Master text styles</a:t>
            </a:r>
          </a:p>
          <a:p>
            <a:pPr marL="0" lvl="4" indent="0" fontAlgn="auto">
              <a:lnSpc>
                <a:spcPct val="135000"/>
              </a:lnSpc>
              <a:spcBef>
                <a:spcPts val="0"/>
              </a:spcBef>
              <a:spcAft>
                <a:spcPts val="400"/>
              </a:spcAft>
              <a:buSzPct val="80000"/>
              <a:buNone/>
            </a:pPr>
            <a:r>
              <a:rPr lang="en-US" dirty="0"/>
              <a:t>Second level</a:t>
            </a:r>
          </a:p>
        </p:txBody>
      </p:sp>
      <p:sp>
        <p:nvSpPr>
          <p:cNvPr id="24" name="body3"/>
          <p:cNvSpPr>
            <a:spLocks noGrp="1"/>
          </p:cNvSpPr>
          <p:nvPr>
            <p:ph sz="quarter" idx="26"/>
          </p:nvPr>
        </p:nvSpPr>
        <p:spPr>
          <a:xfrm>
            <a:off x="904625" y="4095093"/>
            <a:ext cx="3465094" cy="1241447"/>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algn="r" fontAlgn="auto">
              <a:lnSpc>
                <a:spcPct val="100000"/>
              </a:lnSpc>
              <a:spcBef>
                <a:spcPts val="0"/>
              </a:spcBef>
              <a:spcAft>
                <a:spcPts val="400"/>
              </a:spcAft>
              <a:buSzPct val="80000"/>
              <a:buNone/>
            </a:pPr>
            <a:r>
              <a:rPr lang="en-US" dirty="0"/>
              <a:t>Click to edit Master text styles</a:t>
            </a:r>
          </a:p>
          <a:p>
            <a:pPr marL="0" lvl="4" indent="0" algn="r" fontAlgn="auto">
              <a:lnSpc>
                <a:spcPct val="135000"/>
              </a:lnSpc>
              <a:spcBef>
                <a:spcPts val="0"/>
              </a:spcBef>
              <a:spcAft>
                <a:spcPts val="400"/>
              </a:spcAft>
              <a:buSzPct val="80000"/>
              <a:buNone/>
            </a:pPr>
            <a:r>
              <a:rPr lang="en-US" dirty="0"/>
              <a:t>Second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row-img-list3">
    <p:spTree>
      <p:nvGrpSpPr>
        <p:cNvPr id="1" name=""/>
        <p:cNvGrpSpPr/>
        <p:nvPr/>
      </p:nvGrpSpPr>
      <p:grpSpPr>
        <a:xfrm>
          <a:off x="0" y="0"/>
          <a:ext cx="0" cy="0"/>
          <a:chOff x="0" y="0"/>
          <a:chExt cx="0" cy="0"/>
        </a:xfrm>
      </p:grpSpPr>
      <p:pic>
        <p:nvPicPr>
          <p:cNvPr id="2" name="background"/>
          <p:cNvPicPr>
            <a:picLocks noChangeAspect="1"/>
          </p:cNvPicPr>
          <p:nvPr userDrawn="1"/>
        </p:nvPicPr>
        <p:blipFill>
          <a:blip r:embed="rId2"/>
          <a:stretch>
            <a:fillRect/>
          </a:stretch>
        </p:blipFill>
        <p:spPr>
          <a:xfrm>
            <a:off x="-4772" y="0"/>
            <a:ext cx="12196772" cy="6871838"/>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r>
              <a:rPr lang="en-US" dirty="0"/>
              <a:t>Click to edit Master title style</a:t>
            </a:r>
          </a:p>
        </p:txBody>
      </p:sp>
      <p:sp>
        <p:nvSpPr>
          <p:cNvPr id="25" name="body1"/>
          <p:cNvSpPr>
            <a:spLocks noGrp="1"/>
          </p:cNvSpPr>
          <p:nvPr>
            <p:ph sz="quarter" idx="10"/>
          </p:nvPr>
        </p:nvSpPr>
        <p:spPr>
          <a:xfrm>
            <a:off x="276473" y="4924880"/>
            <a:ext cx="3557688"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sp>
        <p:nvSpPr>
          <p:cNvPr id="26" name="body2"/>
          <p:cNvSpPr>
            <a:spLocks noGrp="1"/>
          </p:cNvSpPr>
          <p:nvPr>
            <p:ph sz="quarter" idx="29"/>
          </p:nvPr>
        </p:nvSpPr>
        <p:spPr>
          <a:xfrm>
            <a:off x="4210652" y="4931788"/>
            <a:ext cx="3840793"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sp>
        <p:nvSpPr>
          <p:cNvPr id="27" name="body3"/>
          <p:cNvSpPr>
            <a:spLocks noGrp="1"/>
          </p:cNvSpPr>
          <p:nvPr>
            <p:ph sz="quarter" idx="31"/>
          </p:nvPr>
        </p:nvSpPr>
        <p:spPr>
          <a:xfrm>
            <a:off x="8364292" y="4931788"/>
            <a:ext cx="3551235"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pic>
        <p:nvPicPr>
          <p:cNvPr id="28" name="list-item-img1"/>
          <p:cNvPicPr>
            <a:picLocks noChangeAspect="1"/>
          </p:cNvPicPr>
          <p:nvPr userDrawn="1"/>
        </p:nvPicPr>
        <p:blipFill>
          <a:blip r:embed="rId3"/>
          <a:srcRect t="136" b="136"/>
          <a:stretch/>
        </p:blipFill>
        <p:spPr>
          <a:xfrm>
            <a:off x="-4772" y="1871358"/>
            <a:ext cx="3838933" cy="2908077"/>
          </a:xfrm>
          <a:prstGeom prst="roundRect">
            <a:avLst>
              <a:gd name="adj" fmla="val 0"/>
            </a:avLst>
          </a:prstGeom>
        </p:spPr>
      </p:pic>
      <p:pic>
        <p:nvPicPr>
          <p:cNvPr id="29" name="list-item-img2"/>
          <p:cNvPicPr>
            <a:picLocks noChangeAspect="1"/>
          </p:cNvPicPr>
          <p:nvPr userDrawn="1"/>
        </p:nvPicPr>
        <p:blipFill>
          <a:blip r:embed="rId3"/>
          <a:srcRect t="160" b="160"/>
          <a:stretch/>
        </p:blipFill>
        <p:spPr>
          <a:xfrm>
            <a:off x="4210653" y="1871359"/>
            <a:ext cx="3840794" cy="2908078"/>
          </a:xfrm>
          <a:prstGeom prst="roundRect">
            <a:avLst>
              <a:gd name="adj" fmla="val 0"/>
            </a:avLst>
          </a:prstGeom>
        </p:spPr>
      </p:pic>
      <p:pic>
        <p:nvPicPr>
          <p:cNvPr id="30" name="list-item-img3"/>
          <p:cNvPicPr>
            <a:picLocks noChangeAspect="1"/>
          </p:cNvPicPr>
          <p:nvPr userDrawn="1"/>
        </p:nvPicPr>
        <p:blipFill>
          <a:blip r:embed="rId3"/>
          <a:srcRect t="143" b="143"/>
          <a:stretch/>
        </p:blipFill>
        <p:spPr>
          <a:xfrm>
            <a:off x="8364292" y="1871358"/>
            <a:ext cx="3839505" cy="2908077"/>
          </a:xfrm>
          <a:prstGeom prst="roundRect">
            <a:avLst>
              <a:gd name="adj" fmla="val 0"/>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row-img-list">
    <p:spTree>
      <p:nvGrpSpPr>
        <p:cNvPr id="1" name=""/>
        <p:cNvGrpSpPr/>
        <p:nvPr/>
      </p:nvGrpSpPr>
      <p:grpSpPr>
        <a:xfrm>
          <a:off x="0" y="0"/>
          <a:ext cx="0" cy="0"/>
          <a:chOff x="0" y="0"/>
          <a:chExt cx="0" cy="0"/>
        </a:xfrm>
      </p:grpSpPr>
      <p:pic>
        <p:nvPicPr>
          <p:cNvPr id="2" name="background"/>
          <p:cNvPicPr>
            <a:picLocks noChangeAspect="1"/>
          </p:cNvPicPr>
          <p:nvPr userDrawn="1"/>
        </p:nvPicPr>
        <p:blipFill>
          <a:blip r:embed="rId2"/>
          <a:stretch>
            <a:fillRect/>
          </a:stretch>
        </p:blipFill>
        <p:spPr>
          <a:xfrm>
            <a:off x="-4772" y="0"/>
            <a:ext cx="12196772" cy="6871838"/>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r>
              <a:rPr lang="en-US" dirty="0"/>
              <a:t>Click to edit Master title style</a:t>
            </a:r>
          </a:p>
        </p:txBody>
      </p:sp>
      <p:sp>
        <p:nvSpPr>
          <p:cNvPr id="25" name="body1"/>
          <p:cNvSpPr>
            <a:spLocks noGrp="1"/>
          </p:cNvSpPr>
          <p:nvPr>
            <p:ph sz="quarter" idx="10"/>
          </p:nvPr>
        </p:nvSpPr>
        <p:spPr>
          <a:xfrm>
            <a:off x="276473" y="4924880"/>
            <a:ext cx="3557688"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sp>
        <p:nvSpPr>
          <p:cNvPr id="26" name="body2"/>
          <p:cNvSpPr>
            <a:spLocks noGrp="1"/>
          </p:cNvSpPr>
          <p:nvPr>
            <p:ph sz="quarter" idx="29"/>
          </p:nvPr>
        </p:nvSpPr>
        <p:spPr>
          <a:xfrm>
            <a:off x="4210652" y="4931788"/>
            <a:ext cx="3840793"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sp>
        <p:nvSpPr>
          <p:cNvPr id="27" name="body3"/>
          <p:cNvSpPr>
            <a:spLocks noGrp="1"/>
          </p:cNvSpPr>
          <p:nvPr>
            <p:ph sz="quarter" idx="31"/>
          </p:nvPr>
        </p:nvSpPr>
        <p:spPr>
          <a:xfrm>
            <a:off x="8364292" y="4931788"/>
            <a:ext cx="3551235"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pic>
        <p:nvPicPr>
          <p:cNvPr id="28" name="list-item-img1"/>
          <p:cNvPicPr>
            <a:picLocks noChangeAspect="1"/>
          </p:cNvPicPr>
          <p:nvPr userDrawn="1"/>
        </p:nvPicPr>
        <p:blipFill>
          <a:blip r:embed="rId3"/>
          <a:srcRect t="136" b="136"/>
          <a:stretch/>
        </p:blipFill>
        <p:spPr>
          <a:xfrm>
            <a:off x="-4772" y="1871358"/>
            <a:ext cx="3838933" cy="2908077"/>
          </a:xfrm>
          <a:prstGeom prst="roundRect">
            <a:avLst>
              <a:gd name="adj" fmla="val 0"/>
            </a:avLst>
          </a:prstGeom>
        </p:spPr>
      </p:pic>
      <p:pic>
        <p:nvPicPr>
          <p:cNvPr id="29" name="list-item-img2"/>
          <p:cNvPicPr>
            <a:picLocks noChangeAspect="1"/>
          </p:cNvPicPr>
          <p:nvPr userDrawn="1"/>
        </p:nvPicPr>
        <p:blipFill>
          <a:blip r:embed="rId3"/>
          <a:srcRect t="160" b="160"/>
          <a:stretch/>
        </p:blipFill>
        <p:spPr>
          <a:xfrm>
            <a:off x="4210653" y="1871359"/>
            <a:ext cx="3840794" cy="2908078"/>
          </a:xfrm>
          <a:prstGeom prst="roundRect">
            <a:avLst>
              <a:gd name="adj" fmla="val 0"/>
            </a:avLst>
          </a:prstGeom>
        </p:spPr>
      </p:pic>
      <p:pic>
        <p:nvPicPr>
          <p:cNvPr id="30" name="list-item-img3"/>
          <p:cNvPicPr>
            <a:picLocks noChangeAspect="1"/>
          </p:cNvPicPr>
          <p:nvPr userDrawn="1"/>
        </p:nvPicPr>
        <p:blipFill>
          <a:blip r:embed="rId3"/>
          <a:srcRect t="143" b="143"/>
          <a:stretch/>
        </p:blipFill>
        <p:spPr>
          <a:xfrm>
            <a:off x="8364292" y="1871358"/>
            <a:ext cx="3839505" cy="2908077"/>
          </a:xfrm>
          <a:prstGeom prst="roundRect">
            <a:avLst>
              <a:gd name="adj" fmla="val 0"/>
            </a:avLst>
          </a:prstGeom>
        </p:spPr>
      </p:pic>
    </p:spTree>
    <p:extLst>
      <p:ext uri="{BB962C8B-B14F-4D97-AF65-F5344CB8AC3E}">
        <p14:creationId xmlns:p14="http://schemas.microsoft.com/office/powerpoint/2010/main" val="4220404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row-img-list2">
    <p:spTree>
      <p:nvGrpSpPr>
        <p:cNvPr id="1" name=""/>
        <p:cNvGrpSpPr/>
        <p:nvPr/>
      </p:nvGrpSpPr>
      <p:grpSpPr>
        <a:xfrm>
          <a:off x="0" y="0"/>
          <a:ext cx="0" cy="0"/>
          <a:chOff x="0" y="0"/>
          <a:chExt cx="0" cy="0"/>
        </a:xfrm>
      </p:grpSpPr>
      <p:pic>
        <p:nvPicPr>
          <p:cNvPr id="4" name="background"/>
          <p:cNvPicPr>
            <a:picLocks noChangeAspect="1"/>
          </p:cNvPicPr>
          <p:nvPr userDrawn="1"/>
        </p:nvPicPr>
        <p:blipFill>
          <a:blip r:embed="rId2"/>
          <a:stretch>
            <a:fillRect/>
          </a:stretch>
        </p:blipFill>
        <p:spPr>
          <a:xfrm>
            <a:off x="-4772" y="0"/>
            <a:ext cx="12196772" cy="6871838"/>
          </a:xfrm>
          <a:prstGeom prst="rect">
            <a:avLst/>
          </a:prstGeom>
        </p:spPr>
      </p:pic>
      <p:sp>
        <p:nvSpPr>
          <p:cNvPr id="3" name="header"/>
          <p:cNvSpPr>
            <a:spLocks noGrp="1"/>
          </p:cNvSpPr>
          <p:nvPr>
            <p:ph type="title"/>
          </p:nvPr>
        </p:nvSpPr>
        <p:spPr>
          <a:xfrm>
            <a:off x="696000" y="407919"/>
            <a:ext cx="10800000" cy="615600"/>
          </a:xfrm>
          <a:prstGeom prst="rect">
            <a:avLst/>
          </a:prstGeom>
        </p:spPr>
        <p:txBody>
          <a:bodyPr anchor="ctr" anchorCtr="0"/>
          <a:lstStyle>
            <a:lvl1pPr algn="ctr" defTabSz="914400" rtl="0" eaLnBrk="1" latinLnBrk="0" hangingPunct="1">
              <a:lnSpc>
                <a:spcPct val="90000"/>
              </a:lnSpc>
              <a:spcBef>
                <a:spcPct val="0"/>
              </a:spcBef>
              <a:buNone/>
              <a:defRPr kumimoji="0" lang="en-US" sz="40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r>
              <a:rPr lang="en-US" dirty="0"/>
              <a:t>Click to edit Master title style</a:t>
            </a:r>
          </a:p>
        </p:txBody>
      </p:sp>
      <p:pic>
        <p:nvPicPr>
          <p:cNvPr id="6" name="list-item-img1"/>
          <p:cNvPicPr>
            <a:picLocks noChangeAspect="1"/>
          </p:cNvPicPr>
          <p:nvPr userDrawn="1"/>
        </p:nvPicPr>
        <p:blipFill>
          <a:blip r:embed="rId3"/>
          <a:srcRect t="11451" b="11451"/>
          <a:stretch/>
        </p:blipFill>
        <p:spPr>
          <a:xfrm>
            <a:off x="0" y="1431439"/>
            <a:ext cx="5852157" cy="3429936"/>
          </a:xfrm>
          <a:prstGeom prst="roundRect">
            <a:avLst>
              <a:gd name="adj" fmla="val 0"/>
            </a:avLst>
          </a:prstGeom>
        </p:spPr>
      </p:pic>
      <p:sp>
        <p:nvSpPr>
          <p:cNvPr id="5" name="body1"/>
          <p:cNvSpPr>
            <a:spLocks noGrp="1"/>
          </p:cNvSpPr>
          <p:nvPr>
            <p:ph sz="quarter" idx="10"/>
          </p:nvPr>
        </p:nvSpPr>
        <p:spPr>
          <a:xfrm>
            <a:off x="363415" y="5074161"/>
            <a:ext cx="5488743"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sp>
        <p:nvSpPr>
          <p:cNvPr id="8" name="body2"/>
          <p:cNvSpPr>
            <a:spLocks noGrp="1"/>
          </p:cNvSpPr>
          <p:nvPr>
            <p:ph sz="quarter" idx="29"/>
          </p:nvPr>
        </p:nvSpPr>
        <p:spPr>
          <a:xfrm>
            <a:off x="6335069" y="5081069"/>
            <a:ext cx="5493516"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Click to edit Master text styles</a:t>
            </a:r>
          </a:p>
          <a:p>
            <a:pPr marL="0" lvl="4" indent="0" fontAlgn="auto">
              <a:lnSpc>
                <a:spcPct val="100000"/>
              </a:lnSpc>
              <a:spcBef>
                <a:spcPts val="0"/>
              </a:spcBef>
              <a:spcAft>
                <a:spcPts val="400"/>
              </a:spcAft>
              <a:buSzPct val="80000"/>
              <a:buNone/>
            </a:pPr>
            <a:r>
              <a:rPr lang="en-US" dirty="0"/>
              <a:t>Second level</a:t>
            </a:r>
          </a:p>
        </p:txBody>
      </p:sp>
      <p:pic>
        <p:nvPicPr>
          <p:cNvPr id="2" name="list-item-img2">
            <a:extLst>
              <a:ext uri="{FF2B5EF4-FFF2-40B4-BE49-F238E27FC236}">
                <a16:creationId xmlns:a16="http://schemas.microsoft.com/office/drawing/2014/main" id="{B0800EAE-B576-69CE-9F66-1C9B8B4C0FA8}"/>
              </a:ext>
            </a:extLst>
          </p:cNvPr>
          <p:cNvPicPr>
            <a:picLocks noChangeAspect="1"/>
          </p:cNvPicPr>
          <p:nvPr userDrawn="1"/>
        </p:nvPicPr>
        <p:blipFill>
          <a:blip r:embed="rId3"/>
          <a:srcRect t="11420" b="11420"/>
          <a:stretch/>
        </p:blipFill>
        <p:spPr>
          <a:xfrm>
            <a:off x="6291072" y="1449727"/>
            <a:ext cx="5900928" cy="3429936"/>
          </a:xfrm>
          <a:prstGeom prst="roundRect">
            <a:avLst>
              <a:gd name="adj" fmla="val 0"/>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row-list">
    <p:spTree>
      <p:nvGrpSpPr>
        <p:cNvPr id="1" name=""/>
        <p:cNvGrpSpPr/>
        <p:nvPr/>
      </p:nvGrpSpPr>
      <p:grpSpPr>
        <a:xfrm>
          <a:off x="0" y="0"/>
          <a:ext cx="0" cy="0"/>
          <a:chOff x="0" y="0"/>
          <a:chExt cx="0" cy="0"/>
        </a:xfrm>
      </p:grpSpPr>
      <p:pic>
        <p:nvPicPr>
          <p:cNvPr id="27" name="background"/>
          <p:cNvPicPr>
            <a:picLocks noChangeAspect="1"/>
          </p:cNvPicPr>
          <p:nvPr userDrawn="1"/>
        </p:nvPicPr>
        <p:blipFill>
          <a:blip r:embed="rId2"/>
          <a:stretch>
            <a:fillRect/>
          </a:stretch>
        </p:blipFill>
        <p:spPr>
          <a:xfrm>
            <a:off x="0" y="0"/>
            <a:ext cx="12192000" cy="6869150"/>
          </a:xfrm>
          <a:prstGeom prst="rect">
            <a:avLst/>
          </a:prstGeom>
          <a:noFill/>
          <a:ln>
            <a:noFill/>
          </a:ln>
        </p:spPr>
      </p:pic>
      <p:pic>
        <p:nvPicPr>
          <p:cNvPr id="28" name="shape1"/>
          <p:cNvPicPr>
            <a:picLocks noChangeAspect="1"/>
          </p:cNvPicPr>
          <p:nvPr userDrawn="1"/>
        </p:nvPicPr>
        <p:blipFill>
          <a:blip r:embed="rId3"/>
          <a:stretch>
            <a:fillRect/>
          </a:stretch>
        </p:blipFill>
        <p:spPr>
          <a:xfrm>
            <a:off x="771632" y="1996296"/>
            <a:ext cx="3263373" cy="3960548"/>
          </a:xfrm>
          <a:prstGeom prst="rect">
            <a:avLst/>
          </a:prstGeom>
        </p:spPr>
      </p:pic>
      <p:pic>
        <p:nvPicPr>
          <p:cNvPr id="29" name="shape2"/>
          <p:cNvPicPr>
            <a:picLocks noChangeAspect="1"/>
          </p:cNvPicPr>
          <p:nvPr userDrawn="1"/>
        </p:nvPicPr>
        <p:blipFill>
          <a:blip r:embed="rId4"/>
          <a:stretch>
            <a:fillRect/>
          </a:stretch>
        </p:blipFill>
        <p:spPr>
          <a:xfrm>
            <a:off x="4449049" y="1990845"/>
            <a:ext cx="3272660" cy="3971819"/>
          </a:xfrm>
          <a:prstGeom prst="rect">
            <a:avLst/>
          </a:prstGeom>
        </p:spPr>
      </p:pic>
      <p:pic>
        <p:nvPicPr>
          <p:cNvPr id="30" name="shape3"/>
          <p:cNvPicPr>
            <a:picLocks noChangeAspect="1"/>
          </p:cNvPicPr>
          <p:nvPr userDrawn="1"/>
        </p:nvPicPr>
        <p:blipFill>
          <a:blip r:embed="rId3"/>
          <a:stretch>
            <a:fillRect/>
          </a:stretch>
        </p:blipFill>
        <p:spPr>
          <a:xfrm>
            <a:off x="8155832" y="2017928"/>
            <a:ext cx="3263373" cy="3960548"/>
          </a:xfrm>
          <a:prstGeom prst="rect">
            <a:avLst/>
          </a:prstGeom>
        </p:spPr>
      </p:pic>
      <p:sp>
        <p:nvSpPr>
          <p:cNvPr id="31" name="number1"/>
          <p:cNvSpPr>
            <a:spLocks noGrp="1"/>
          </p:cNvSpPr>
          <p:nvPr>
            <p:ph sz="quarter" idx="14"/>
          </p:nvPr>
        </p:nvSpPr>
        <p:spPr>
          <a:xfrm>
            <a:off x="978622" y="2556655"/>
            <a:ext cx="2945443" cy="615315"/>
          </a:xfrm>
          <a:prstGeom prst="rect">
            <a:avLst/>
          </a:prstGeom>
        </p:spPr>
        <p:txBody>
          <a:bodyPr/>
          <a:lstStyle>
            <a:lvl1pPr marL="0" indent="0" algn="l">
              <a:lnSpc>
                <a:spcPct val="100000"/>
              </a:lnSpc>
              <a:buNone/>
              <a:defRPr lang="en-US" sz="5400" b="0" i="0" kern="1200" dirty="0">
                <a:solidFill>
                  <a:srgbClr val="0A172E"/>
                </a:solidFill>
                <a:latin typeface="Poppins Medium" panose="00000A00000000000000" pitchFamily="2" charset="0"/>
                <a:ea typeface="+mn-ea"/>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32" name="number3"/>
          <p:cNvSpPr>
            <a:spLocks noGrp="1"/>
          </p:cNvSpPr>
          <p:nvPr>
            <p:ph sz="quarter" idx="18"/>
          </p:nvPr>
        </p:nvSpPr>
        <p:spPr>
          <a:xfrm>
            <a:off x="8321846" y="2556655"/>
            <a:ext cx="2945443" cy="615315"/>
          </a:xfrm>
          <a:prstGeom prst="rect">
            <a:avLst/>
          </a:prstGeom>
        </p:spPr>
        <p:txBody>
          <a:bodyPr/>
          <a:lstStyle>
            <a:lvl1pPr marL="0" indent="0" algn="l">
              <a:lnSpc>
                <a:spcPct val="100000"/>
              </a:lnSpc>
              <a:buNone/>
              <a:defRPr lang="en-US" sz="5400" b="0" i="0" kern="1200" dirty="0">
                <a:solidFill>
                  <a:srgbClr val="0A172E"/>
                </a:solidFill>
                <a:latin typeface="Poppins Medium" panose="00000A00000000000000" pitchFamily="2" charset="0"/>
                <a:ea typeface="+mn-ea"/>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33" name="number2"/>
          <p:cNvSpPr>
            <a:spLocks noGrp="1"/>
          </p:cNvSpPr>
          <p:nvPr>
            <p:ph sz="quarter" idx="20"/>
          </p:nvPr>
        </p:nvSpPr>
        <p:spPr>
          <a:xfrm>
            <a:off x="4626190" y="2550675"/>
            <a:ext cx="2945443" cy="615315"/>
          </a:xfrm>
          <a:prstGeom prst="rect">
            <a:avLst/>
          </a:prstGeom>
        </p:spPr>
        <p:txBody>
          <a:bodyPr/>
          <a:lstStyle>
            <a:lvl1pPr marL="0" indent="0" algn="l">
              <a:lnSpc>
                <a:spcPct val="100000"/>
              </a:lnSpc>
              <a:buNone/>
              <a:defRPr lang="en-US" sz="5400" b="0" i="0" kern="1200" dirty="0">
                <a:solidFill>
                  <a:schemeClr val="bg1"/>
                </a:solidFill>
                <a:latin typeface="Poppins Medium" panose="00000A00000000000000" pitchFamily="2" charset="0"/>
                <a:ea typeface="+mn-ea"/>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lvl="0"/>
            <a:r>
              <a:rPr lang="en-US" dirty="0"/>
              <a:t>Click to edit Master text styles</a:t>
            </a:r>
          </a:p>
        </p:txBody>
      </p:sp>
      <p:sp>
        <p:nvSpPr>
          <p:cNvPr id="34" name="body3"/>
          <p:cNvSpPr>
            <a:spLocks noGrp="1"/>
          </p:cNvSpPr>
          <p:nvPr>
            <p:ph sz="quarter" idx="17"/>
          </p:nvPr>
        </p:nvSpPr>
        <p:spPr>
          <a:xfrm>
            <a:off x="8161763" y="2017928"/>
            <a:ext cx="3264535" cy="3960548"/>
          </a:xfrm>
          <a:prstGeom prst="rect">
            <a:avLst/>
          </a:prstGeom>
          <a:noFill/>
          <a:ln>
            <a:noFill/>
          </a:ln>
        </p:spPr>
        <p:txBody>
          <a:bodyPr lIns="251999" tIns="1872000" rIns="216000" bIns="216000"/>
          <a:lstStyle>
            <a:lvl1pPr>
              <a:defRPr lang="en-US" sz="1800" b="0" i="0" dirty="0">
                <a:solidFill>
                  <a:srgbClr val="0A172E"/>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rgbClr val="0A172E"/>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35" name="body1"/>
          <p:cNvSpPr>
            <a:spLocks noGrp="1"/>
          </p:cNvSpPr>
          <p:nvPr>
            <p:ph sz="quarter" idx="10"/>
          </p:nvPr>
        </p:nvSpPr>
        <p:spPr>
          <a:xfrm>
            <a:off x="763509" y="2007009"/>
            <a:ext cx="3264535" cy="3971467"/>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800" b="0" i="0" kern="1200" dirty="0">
                <a:solidFill>
                  <a:srgbClr val="0A172E"/>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400" b="0" i="0" kern="1200" dirty="0">
                <a:solidFill>
                  <a:srgbClr val="0A172E"/>
                </a:solidFill>
                <a:latin typeface="PingFang SC" panose="020B0400000000000000" pitchFamily="34" charset="-122"/>
                <a:ea typeface="PingFang SC" panose="020B0400000000000000" pitchFamily="34" charset="-122"/>
                <a:cs typeface="Poppins Light" panose="00000A00000000000000" charset="0"/>
              </a:defRPr>
            </a:lvl5pPr>
            <a:lvl6pPr algn="l">
              <a:defRPr/>
            </a:lvl6pPr>
          </a:lstStyle>
          <a:p>
            <a:pPr lvl="0"/>
            <a:r>
              <a:rPr lang="en-US" dirty="0"/>
              <a:t>Click to edit Master text styles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Second level</a:t>
            </a:r>
          </a:p>
        </p:txBody>
      </p:sp>
      <p:sp>
        <p:nvSpPr>
          <p:cNvPr id="36" name="body2"/>
          <p:cNvSpPr>
            <a:spLocks noGrp="1"/>
          </p:cNvSpPr>
          <p:nvPr>
            <p:ph sz="quarter" idx="19"/>
          </p:nvPr>
        </p:nvSpPr>
        <p:spPr>
          <a:xfrm>
            <a:off x="4458335" y="2007009"/>
            <a:ext cx="3263374" cy="3949835"/>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Click to edit Master text styles</a:t>
            </a:r>
          </a:p>
          <a:p>
            <a:pPr marL="0" lvl="4" indent="0" fontAlgn="auto">
              <a:lnSpc>
                <a:spcPct val="100000"/>
              </a:lnSpc>
              <a:spcBef>
                <a:spcPts val="0"/>
              </a:spcBef>
              <a:spcAft>
                <a:spcPts val="1200"/>
              </a:spcAft>
              <a:buSzPct val="80000"/>
              <a:buNone/>
            </a:pPr>
            <a:r>
              <a:rPr lang="en-US" dirty="0"/>
              <a:t>Second level</a:t>
            </a:r>
          </a:p>
        </p:txBody>
      </p:sp>
      <p:sp>
        <p:nvSpPr>
          <p:cNvPr id="11" name="header"/>
          <p:cNvSpPr>
            <a:spLocks noGrp="1"/>
          </p:cNvSpPr>
          <p:nvPr>
            <p:ph type="title"/>
          </p:nvPr>
        </p:nvSpPr>
        <p:spPr>
          <a:xfrm>
            <a:off x="696000" y="396221"/>
            <a:ext cx="10800000" cy="615600"/>
          </a:xfrm>
          <a:prstGeom prst="rect">
            <a:avLst/>
          </a:prstGeom>
        </p:spPr>
        <p:txBody>
          <a:bodyPr anchor="ctr" anchorCtr="0"/>
          <a:lstStyle>
            <a:lvl1pPr algn="ctr">
              <a:defRPr kumimoji="0" lang="en-US" sz="4000" b="0" i="0" u="none" strike="noStrike" kern="1200" cap="none" spc="0" normalizeH="0" baseline="0" noProof="1" dirty="0">
                <a:solidFill>
                  <a:srgbClr val="0A172E"/>
                </a:solidFill>
                <a:latin typeface="PingFang SC Medium" panose="020B0400000000000000" pitchFamily="34" charset="-122"/>
                <a:ea typeface="+mj-ea"/>
                <a:cs typeface="Poppins SemiBold" panose="00000A00000000000000" pitchFamily="2" charset="0"/>
              </a:defRPr>
            </a:lvl1pPr>
          </a:lstStyle>
          <a:p>
            <a:r>
              <a:rPr lang="en-US" dirty="0"/>
              <a:t>Click to edit Master title style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2.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76" r:id="rId7"/>
    <p:sldLayoutId id="2147483655" r:id="rId8"/>
    <p:sldLayoutId id="2147483657" r:id="rId9"/>
    <p:sldLayoutId id="2147483658" r:id="rId10"/>
    <p:sldLayoutId id="2147483677" r:id="rId11"/>
    <p:sldLayoutId id="2147483659" r:id="rId12"/>
    <p:sldLayoutId id="2147483690" r:id="rId13"/>
    <p:sldLayoutId id="2147483673" r:id="rId14"/>
    <p:sldLayoutId id="2147483674" r:id="rId15"/>
    <p:sldLayoutId id="2147483675"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52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24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635"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747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835" algn="l" defTabSz="914400" rtl="0" eaLnBrk="1" latinLnBrk="0" hangingPunct="1">
        <a:defRPr sz="1800" kern="1200">
          <a:solidFill>
            <a:schemeClr val="tx1"/>
          </a:solidFill>
          <a:latin typeface="+mn-lt"/>
          <a:ea typeface="+mn-ea"/>
          <a:cs typeface="+mn-cs"/>
        </a:defRPr>
      </a:lvl7pPr>
      <a:lvl8pPr marL="3201035" algn="l" defTabSz="914400" rtl="0" eaLnBrk="1" latinLnBrk="0" hangingPunct="1">
        <a:defRPr sz="1800" kern="1200">
          <a:solidFill>
            <a:schemeClr val="tx1"/>
          </a:solidFill>
          <a:latin typeface="+mn-lt"/>
          <a:ea typeface="+mn-ea"/>
          <a:cs typeface="+mn-cs"/>
        </a:defRPr>
      </a:lvl8pPr>
      <a:lvl9pPr marL="365887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94F07C-6233-FD2A-829D-BA22F8652C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743CD26-D58F-4A36-ADC0-9D39D9BB99D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E0EEC49-56BA-C965-CBB5-08C8FE949B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74FF045-2807-4545-A671-BFF856AF74FB}" type="datetimeFigureOut">
              <a:rPr lang="en-US" smtClean="0"/>
              <a:t>5/23/2024</a:t>
            </a:fld>
            <a:endParaRPr lang="en-US"/>
          </a:p>
        </p:txBody>
      </p:sp>
      <p:sp>
        <p:nvSpPr>
          <p:cNvPr id="5" name="Footer Placeholder 4">
            <a:extLst>
              <a:ext uri="{FF2B5EF4-FFF2-40B4-BE49-F238E27FC236}">
                <a16:creationId xmlns:a16="http://schemas.microsoft.com/office/drawing/2014/main" id="{016889D7-6767-C7B9-AF54-E608D0B323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FF85094E-DE3A-E4E2-6D2C-048723BA5D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907362-580D-452C-8073-67D5624A35FC}" type="slidenum">
              <a:rPr lang="en-US" smtClean="0"/>
              <a:t>‹#›</a:t>
            </a:fld>
            <a:endParaRPr lang="en-US"/>
          </a:p>
        </p:txBody>
      </p:sp>
    </p:spTree>
    <p:extLst>
      <p:ext uri="{BB962C8B-B14F-4D97-AF65-F5344CB8AC3E}">
        <p14:creationId xmlns:p14="http://schemas.microsoft.com/office/powerpoint/2010/main" val="1778768436"/>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22.xml"/></Relationships>
</file>

<file path=ppt/slides/_rels/slide1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3" Type="http://schemas.openxmlformats.org/officeDocument/2006/relationships/image" Target="../media/image39.jpg"/><Relationship Id="rId7" Type="http://schemas.openxmlformats.org/officeDocument/2006/relationships/hyperlink" Target="https://stock.adobe.com/es/images/signpost-customer-support-help-support-advice-guidance-assistance/130815083" TargetMode="External"/><Relationship Id="rId2" Type="http://schemas.openxmlformats.org/officeDocument/2006/relationships/image" Target="../media/image2.png"/><Relationship Id="rId1" Type="http://schemas.openxmlformats.org/officeDocument/2006/relationships/slideLayout" Target="../slideLayouts/slideLayout22.xml"/><Relationship Id="rId6" Type="http://schemas.openxmlformats.org/officeDocument/2006/relationships/image" Target="../media/image41.jpg"/><Relationship Id="rId5" Type="http://schemas.openxmlformats.org/officeDocument/2006/relationships/image" Target="../media/image40.jpeg"/><Relationship Id="rId4" Type="http://schemas.openxmlformats.org/officeDocument/2006/relationships/hyperlink" Target="https://sensorstechforum.com/cve-2024-1071-ultimate-member-plugin-wordpres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8.png"/><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2.png"/><Relationship Id="rId1" Type="http://schemas.openxmlformats.org/officeDocument/2006/relationships/slideLayout" Target="../slideLayouts/slideLayout22.xml"/><Relationship Id="rId5" Type="http://schemas.openxmlformats.org/officeDocument/2006/relationships/image" Target="../media/image45.jpeg"/><Relationship Id="rId4" Type="http://schemas.openxmlformats.org/officeDocument/2006/relationships/image" Target="../media/image44.jpeg"/></Relationships>
</file>

<file path=ppt/slides/_rels/slide1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18.png"/><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26.jpeg"/></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hyperlink" Target="https://pixabay.com/en/globalisation-people-commerce-1014512/" TargetMode="External"/><Relationship Id="rId5" Type="http://schemas.openxmlformats.org/officeDocument/2006/relationships/image" Target="../media/image48.jpg"/><Relationship Id="rId4" Type="http://schemas.openxmlformats.org/officeDocument/2006/relationships/hyperlink" Target="https://www.piqsels.com/en/public-domain-photo-snqkt"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hyperlink" Target="https://mungfali.com/explore/Employee-Rating-Scale" TargetMode="External"/><Relationship Id="rId5" Type="http://schemas.openxmlformats.org/officeDocument/2006/relationships/image" Target="../media/image50.png"/><Relationship Id="rId4" Type="http://schemas.openxmlformats.org/officeDocument/2006/relationships/hyperlink" Target="https://www.pngall.com/business-growth-chart-png/download/15763"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2.png"/><Relationship Id="rId1" Type="http://schemas.openxmlformats.org/officeDocument/2006/relationships/slideLayout" Target="../slideLayouts/slideLayout8.xml"/><Relationship Id="rId6" Type="http://schemas.openxmlformats.org/officeDocument/2006/relationships/hyperlink" Target="https://pixabay.com/en/bill-city-high-rise-building-1167500/" TargetMode="External"/><Relationship Id="rId5" Type="http://schemas.openxmlformats.org/officeDocument/2006/relationships/image" Target="../media/image52.jpg"/><Relationship Id="rId4" Type="http://schemas.openxmlformats.org/officeDocument/2006/relationships/hyperlink" Target="https://www.blai.blog/2020/07/backups-de-volumenes-de-aws-desde-cli.html"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png"/><Relationship Id="rId1" Type="http://schemas.openxmlformats.org/officeDocument/2006/relationships/slideLayout" Target="../slideLayouts/slideLayout22.xml"/><Relationship Id="rId5" Type="http://schemas.openxmlformats.org/officeDocument/2006/relationships/image" Target="../media/image55.jpeg"/><Relationship Id="rId4" Type="http://schemas.openxmlformats.org/officeDocument/2006/relationships/image" Target="../media/image54.jpeg"/></Relationships>
</file>

<file path=ppt/slides/_rels/slide25.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18.png"/><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2.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18.png"/><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18.png"/><Relationship Id="rId1" Type="http://schemas.openxmlformats.org/officeDocument/2006/relationships/slideLayout" Target="../slideLayouts/slideLayout22.xml"/><Relationship Id="rId5" Type="http://schemas.openxmlformats.org/officeDocument/2006/relationships/image" Target="../media/image20.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2.xml"/></Relationships>
</file>

<file path=ppt/slides/_rels/slide30.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2.png"/><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png"/><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0.png"/><Relationship Id="rId1" Type="http://schemas.openxmlformats.org/officeDocument/2006/relationships/slideLayout" Target="../slideLayouts/slideLayout22.xml"/><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4.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2.png"/><Relationship Id="rId1" Type="http://schemas.openxmlformats.org/officeDocument/2006/relationships/slideLayout" Target="../slideLayouts/slideLayout22.xml"/><Relationship Id="rId5" Type="http://schemas.openxmlformats.org/officeDocument/2006/relationships/image" Target="../media/image29.png"/><Relationship Id="rId4" Type="http://schemas.openxmlformats.org/officeDocument/2006/relationships/hyperlink" Target="https://www.picserver.org/b/benefits.html"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18.png"/><Relationship Id="rId1" Type="http://schemas.openxmlformats.org/officeDocument/2006/relationships/slideLayout" Target="../slideLayouts/slideLayout2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hyperlink" Target="https://www.pinterest.jp/pin/820358888349590464/"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png"/><Relationship Id="rId1" Type="http://schemas.openxmlformats.org/officeDocument/2006/relationships/slideLayout" Target="../slideLayouts/slideLayout22.xml"/><Relationship Id="rId6" Type="http://schemas.openxmlformats.org/officeDocument/2006/relationships/image" Target="../media/image38.png"/><Relationship Id="rId5" Type="http://schemas.openxmlformats.org/officeDocument/2006/relationships/image" Target="../media/image37.jpeg"/><Relationship Id="rId4" Type="http://schemas.openxmlformats.org/officeDocument/2006/relationships/image" Target="../media/image36.jpe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2.xml"/><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rcRect l="1000" r="1000"/>
          <a:stretch>
            <a:fillRect/>
          </a:stretch>
        </p:blipFill>
        <p:spPr>
          <a:xfrm>
            <a:off x="-10924" y="-12700"/>
            <a:ext cx="12202924" cy="6875305"/>
          </a:xfrm>
          <a:prstGeom prst="rect">
            <a:avLst/>
          </a:prstGeom>
        </p:spPr>
      </p:pic>
      <p:pic>
        <p:nvPicPr>
          <p:cNvPr id="3" name="shape"/>
          <p:cNvPicPr>
            <a:picLocks noChangeAspect="1"/>
          </p:cNvPicPr>
          <p:nvPr/>
        </p:nvPicPr>
        <p:blipFill>
          <a:blip r:embed="rId3"/>
          <a:stretch>
            <a:fillRect/>
          </a:stretch>
        </p:blipFill>
        <p:spPr>
          <a:xfrm>
            <a:off x="673921" y="2905626"/>
            <a:ext cx="7727128" cy="3952374"/>
          </a:xfrm>
          <a:prstGeom prst="rect">
            <a:avLst/>
          </a:prstGeom>
        </p:spPr>
      </p:pic>
      <p:sp>
        <p:nvSpPr>
          <p:cNvPr id="5" name="header">
            <a:extLst>
              <a:ext uri="{FF2B5EF4-FFF2-40B4-BE49-F238E27FC236}">
                <a16:creationId xmlns:a16="http://schemas.microsoft.com/office/drawing/2014/main" id="{F8F32017-2AD4-D703-0C3C-8D6F4FFE7B13}"/>
              </a:ext>
            </a:extLst>
          </p:cNvPr>
          <p:cNvSpPr>
            <a:spLocks noGrp="1"/>
          </p:cNvSpPr>
          <p:nvPr>
            <p:ph type="title" hasCustomPrompt="1"/>
          </p:nvPr>
        </p:nvSpPr>
        <p:spPr>
          <a:xfrm>
            <a:off x="1099020" y="3546000"/>
            <a:ext cx="6876931" cy="1959278"/>
          </a:xfrm>
          <a:prstGeom prst="rect">
            <a:avLst/>
          </a:prstGeom>
        </p:spPr>
        <p:txBody>
          <a:bodyPr anchor="ctr" anchorCtr="0"/>
          <a:lstStyle>
            <a:lvl1pPr algn="l">
              <a:lnSpc>
                <a:spcPts val="5480"/>
              </a:lnSpc>
              <a:defRPr sz="5400" b="0" i="0">
                <a:solidFill>
                  <a:srgbClr val="C0DBE7"/>
                </a:solidFill>
                <a:latin typeface="PingFang SC Medium" panose="020B0400000000000000" pitchFamily="34" charset="-122"/>
                <a:cs typeface="Poppins SemiBold" panose="00000A00000000000000" pitchFamily="2" charset="0"/>
              </a:defRPr>
            </a:lvl1pPr>
          </a:lstStyle>
          <a:p>
            <a:pPr algn="l"/>
            <a:r>
              <a:rPr lang="en-US"/>
              <a:t>Exploring Ubuntu Pro: A Secure and Flexible Operating System</a:t>
            </a:r>
          </a:p>
        </p:txBody>
      </p:sp>
      <p:sp>
        <p:nvSpPr>
          <p:cNvPr id="6" name="body1">
            <a:extLst>
              <a:ext uri="{FF2B5EF4-FFF2-40B4-BE49-F238E27FC236}">
                <a16:creationId xmlns:a16="http://schemas.microsoft.com/office/drawing/2014/main" id="{18B637E9-C89F-408A-829D-B4251F869E07}"/>
              </a:ext>
            </a:extLst>
          </p:cNvPr>
          <p:cNvSpPr>
            <a:spLocks noGrp="1"/>
          </p:cNvSpPr>
          <p:nvPr>
            <p:ph sz="quarter" idx="10"/>
          </p:nvPr>
        </p:nvSpPr>
        <p:spPr>
          <a:xfrm>
            <a:off x="1099019" y="6148800"/>
            <a:ext cx="6876931" cy="556800"/>
          </a:xfrm>
          <a:prstGeom prst="rect">
            <a:avLst/>
          </a:prstGeom>
        </p:spPr>
        <p:txBody>
          <a:bodyPr anchor="t" anchorCtr="0"/>
          <a:lstStyle>
            <a:lvl1pPr marL="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1pPr>
            <a:lvl2pPr marL="4572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2pPr>
            <a:lvl3pPr marL="9144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3pPr>
            <a:lvl4pPr marL="13716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4pPr>
            <a:lvl5pPr marL="1828800" indent="0" algn="l">
              <a:buNone/>
              <a:defRPr sz="1600" b="0" i="0">
                <a:solidFill>
                  <a:schemeClr val="bg1"/>
                </a:solidFill>
                <a:latin typeface="PingFang SC" panose="020B0400000000000000" pitchFamily="34" charset="-122"/>
                <a:ea typeface="PingFang SC" panose="020B0400000000000000" pitchFamily="34" charset="-122"/>
                <a:cs typeface="Poppins Light" panose="00000A00000000000000" charset="0"/>
              </a:defRPr>
            </a:lvl5pPr>
          </a:lstStyle>
          <a:p>
            <a:pPr lvl="0"/>
            <a:r>
              <a:rPr lang="en-US" dirty="0"/>
              <a:t>Presenter: Le Yao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rcRect l="1000" r="1000"/>
          <a:stretch>
            <a:fillRect/>
          </a:stretch>
        </p:blipFill>
        <p:spPr>
          <a:xfrm>
            <a:off x="10160" y="0"/>
            <a:ext cx="12171680" cy="6858000"/>
          </a:xfrm>
          <a:prstGeom prst="rect">
            <a:avLst/>
          </a:prstGeom>
        </p:spPr>
      </p:pic>
      <p:sp>
        <p:nvSpPr>
          <p:cNvPr id="6" name="header">
            <a:extLst>
              <a:ext uri="{FF2B5EF4-FFF2-40B4-BE49-F238E27FC236}">
                <a16:creationId xmlns:a16="http://schemas.microsoft.com/office/drawing/2014/main" id="{3BC3BC61-9842-BE35-891D-424F9DE78E67}"/>
              </a:ext>
            </a:extLst>
          </p:cNvPr>
          <p:cNvSpPr>
            <a:spLocks noGrp="1"/>
          </p:cNvSpPr>
          <p:nvPr>
            <p:ph type="title"/>
          </p:nvPr>
        </p:nvSpPr>
        <p:spPr>
          <a:xfrm>
            <a:off x="335915" y="2700000"/>
            <a:ext cx="11520170" cy="3479165"/>
          </a:xfrm>
          <a:prstGeom prst="rect">
            <a:avLst/>
          </a:prstGeom>
        </p:spPr>
        <p:txBody>
          <a:bodyPr anchor="t" anchorCtr="0"/>
          <a:lstStyle>
            <a:lvl1pPr marL="0" indent="0" algn="ctr" eaLnBrk="1" fontAlgn="auto" latinLnBrk="0" hangingPunct="1">
              <a:lnSpc>
                <a:spcPct val="100000"/>
              </a:lnSpc>
              <a:defRPr sz="36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pPr algn="ctr"/>
            <a:r>
              <a:rPr lang="en-US"/>
              <a:t>Security and Compliance</a:t>
            </a:r>
          </a:p>
        </p:txBody>
      </p:sp>
      <p:sp>
        <p:nvSpPr>
          <p:cNvPr id="3" name="body1">
            <a:extLst>
              <a:ext uri="{FF2B5EF4-FFF2-40B4-BE49-F238E27FC236}">
                <a16:creationId xmlns:a16="http://schemas.microsoft.com/office/drawing/2014/main" id="{C18C7392-7259-8907-17C3-2FC6D2981B1F}"/>
              </a:ext>
            </a:extLst>
          </p:cNvPr>
          <p:cNvSpPr>
            <a:spLocks noGrp="1"/>
          </p:cNvSpPr>
          <p:nvPr>
            <p:ph sz="quarter" idx="13"/>
          </p:nvPr>
        </p:nvSpPr>
        <p:spPr>
          <a:xfrm>
            <a:off x="335915" y="97920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5842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2pPr>
            <a:lvl3pPr marL="10414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3pPr>
            <a:lvl4pPr marL="14986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4pPr>
            <a:lvl5pPr marL="19558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5pPr>
          </a:lstStyle>
          <a:p>
            <a:pPr lvl="0"/>
            <a:r>
              <a:rPr lang="en-US" dirty="0"/>
              <a:t>Section 2</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4772" y="0"/>
            <a:ext cx="12196772" cy="6871838"/>
          </a:xfrm>
          <a:prstGeom prst="rect">
            <a:avLst/>
          </a:prstGeom>
        </p:spPr>
      </p:pic>
      <p:pic>
        <p:nvPicPr>
          <p:cNvPr id="3" name="list-item-img1"/>
          <p:cNvPicPr>
            <a:picLocks noChangeAspect="1"/>
          </p:cNvPicPr>
          <p:nvPr/>
        </p:nvPicPr>
        <p:blipFill>
          <a:blip r:embed="rId3">
            <a:extLst>
              <a:ext uri="{837473B0-CC2E-450A-ABE3-18F120FF3D39}">
                <a1611:picAttrSrcUrl xmlns:a1611="http://schemas.microsoft.com/office/drawing/2016/11/main" r:id="rId4"/>
              </a:ext>
            </a:extLst>
          </a:blip>
          <a:srcRect l="12292" r="12292"/>
          <a:stretch/>
        </p:blipFill>
        <p:spPr>
          <a:xfrm>
            <a:off x="-4772" y="1871358"/>
            <a:ext cx="3838933" cy="2908077"/>
          </a:xfrm>
          <a:prstGeom prst="roundRect">
            <a:avLst>
              <a:gd name="adj" fmla="val 0"/>
            </a:avLst>
          </a:prstGeom>
        </p:spPr>
      </p:pic>
      <p:pic>
        <p:nvPicPr>
          <p:cNvPr id="4" name="list-item-img2"/>
          <p:cNvPicPr>
            <a:picLocks noChangeAspect="1"/>
          </p:cNvPicPr>
          <p:nvPr/>
        </p:nvPicPr>
        <p:blipFill>
          <a:blip r:embed="rId5"/>
          <a:srcRect t="22000" b="22000"/>
          <a:stretch>
            <a:fillRect/>
          </a:stretch>
        </p:blipFill>
        <p:spPr>
          <a:xfrm>
            <a:off x="4210653" y="1871359"/>
            <a:ext cx="3840794" cy="2908078"/>
          </a:xfrm>
          <a:prstGeom prst="roundRect">
            <a:avLst>
              <a:gd name="adj" fmla="val 0"/>
            </a:avLst>
          </a:prstGeom>
        </p:spPr>
      </p:pic>
      <p:pic>
        <p:nvPicPr>
          <p:cNvPr id="5" name="list-item-img3"/>
          <p:cNvPicPr>
            <a:picLocks noChangeAspect="1"/>
          </p:cNvPicPr>
          <p:nvPr/>
        </p:nvPicPr>
        <p:blipFill>
          <a:blip r:embed="rId6">
            <a:extLst>
              <a:ext uri="{837473B0-CC2E-450A-ABE3-18F120FF3D39}">
                <a1611:picAttrSrcUrl xmlns:a1611="http://schemas.microsoft.com/office/drawing/2016/11/main" r:id="rId7"/>
              </a:ext>
            </a:extLst>
          </a:blip>
          <a:srcRect l="5968" r="5968"/>
          <a:stretch/>
        </p:blipFill>
        <p:spPr>
          <a:xfrm>
            <a:off x="8364292" y="1871358"/>
            <a:ext cx="3839505" cy="2908077"/>
          </a:xfrm>
          <a:prstGeom prst="roundRect">
            <a:avLst>
              <a:gd name="adj" fmla="val 0"/>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pPr algn="ctr"/>
            <a:r>
              <a:rPr lang="en-US"/>
              <a:t>Comprehensive Security Updates</a:t>
            </a:r>
          </a:p>
        </p:txBody>
      </p:sp>
      <p:sp>
        <p:nvSpPr>
          <p:cNvPr id="25" name="body1"/>
          <p:cNvSpPr>
            <a:spLocks noGrp="1"/>
          </p:cNvSpPr>
          <p:nvPr>
            <p:ph sz="quarter" idx="10"/>
          </p:nvPr>
        </p:nvSpPr>
        <p:spPr>
          <a:xfrm>
            <a:off x="276473" y="4924880"/>
            <a:ext cx="3557688"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Timely CVE Disclosures</a:t>
            </a:r>
          </a:p>
          <a:p>
            <a:pPr marL="0" lvl="4" indent="0" fontAlgn="auto">
              <a:lnSpc>
                <a:spcPct val="100000"/>
              </a:lnSpc>
              <a:spcBef>
                <a:spcPts val="0"/>
              </a:spcBef>
              <a:spcAft>
                <a:spcPts val="400"/>
              </a:spcAft>
              <a:buSzPct val="80000"/>
              <a:buNone/>
            </a:pPr>
            <a:r>
              <a:rPr lang="en-US" dirty="0"/>
              <a:t>Ubuntu Pro ensures that users receive timely disclosures of Common Vulnerabilities and Exposures (CVEs), allowing them to address potential security issues quickly.</a:t>
            </a:r>
          </a:p>
        </p:txBody>
      </p:sp>
      <p:sp>
        <p:nvSpPr>
          <p:cNvPr id="26" name="body2"/>
          <p:cNvSpPr>
            <a:spLocks noGrp="1"/>
          </p:cNvSpPr>
          <p:nvPr>
            <p:ph sz="quarter" idx="29"/>
          </p:nvPr>
        </p:nvSpPr>
        <p:spPr>
          <a:xfrm>
            <a:off x="4210652" y="4931788"/>
            <a:ext cx="3840793"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Wide Range of Patches</a:t>
            </a:r>
          </a:p>
          <a:p>
            <a:pPr marL="0" lvl="4" indent="0" fontAlgn="auto">
              <a:lnSpc>
                <a:spcPct val="100000"/>
              </a:lnSpc>
              <a:spcBef>
                <a:spcPts val="0"/>
              </a:spcBef>
              <a:spcAft>
                <a:spcPts val="400"/>
              </a:spcAft>
              <a:buSzPct val="80000"/>
              <a:buNone/>
            </a:pPr>
            <a:r>
              <a:rPr lang="en-US" dirty="0"/>
              <a:t>The service provides patches for over 23,000 open-source packages and toolchains, ensuring that users have comprehensive protection against a wide range of vulnerabilities.</a:t>
            </a:r>
          </a:p>
        </p:txBody>
      </p:sp>
      <p:sp>
        <p:nvSpPr>
          <p:cNvPr id="27" name="body3"/>
          <p:cNvSpPr>
            <a:spLocks noGrp="1"/>
          </p:cNvSpPr>
          <p:nvPr>
            <p:ph sz="quarter" idx="31"/>
          </p:nvPr>
        </p:nvSpPr>
        <p:spPr>
          <a:xfrm>
            <a:off x="8364292" y="4931788"/>
            <a:ext cx="3551235"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24-Hour Response Time</a:t>
            </a:r>
          </a:p>
          <a:p>
            <a:pPr marL="0" lvl="4" indent="0" fontAlgn="auto">
              <a:lnSpc>
                <a:spcPct val="100000"/>
              </a:lnSpc>
              <a:spcBef>
                <a:spcPts val="0"/>
              </a:spcBef>
              <a:spcAft>
                <a:spcPts val="400"/>
              </a:spcAft>
              <a:buSzPct val="80000"/>
              <a:buNone/>
            </a:pPr>
            <a:r>
              <a:rPr lang="en-US" dirty="0"/>
              <a:t>With Ubuntu Pro, users can expect a response time of less than 24 hours for critical CVEs, allowing them to mitigate security risks swiftly and effectively.</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7472" y="-1693"/>
            <a:ext cx="12172468" cy="6859693"/>
          </a:xfrm>
          <a:prstGeom prst="rect">
            <a:avLst/>
          </a:prstGeom>
        </p:spPr>
      </p:pic>
      <p:pic>
        <p:nvPicPr>
          <p:cNvPr id="3" name="tray"/>
          <p:cNvPicPr>
            <a:picLocks noChangeAspect="1"/>
          </p:cNvPicPr>
          <p:nvPr/>
        </p:nvPicPr>
        <p:blipFill>
          <a:blip r:embed="rId3"/>
          <a:srcRect l="8000" r="8000"/>
          <a:stretch>
            <a:fillRect/>
          </a:stretch>
        </p:blipFill>
        <p:spPr>
          <a:xfrm>
            <a:off x="773083" y="625609"/>
            <a:ext cx="3554657" cy="5572072"/>
          </a:xfrm>
          <a:prstGeom prst="rect">
            <a:avLst/>
          </a:prstGeom>
        </p:spPr>
      </p:pic>
      <p:pic>
        <p:nvPicPr>
          <p:cNvPr id="4" name="shape1"/>
          <p:cNvPicPr>
            <a:picLocks noChangeAspect="1"/>
          </p:cNvPicPr>
          <p:nvPr/>
        </p:nvPicPr>
        <p:blipFill>
          <a:blip r:embed="rId4"/>
          <a:stretch>
            <a:fillRect/>
          </a:stretch>
        </p:blipFill>
        <p:spPr>
          <a:xfrm>
            <a:off x="4916170" y="1550926"/>
            <a:ext cx="6455410" cy="1293618"/>
          </a:xfrm>
          <a:prstGeom prst="rect">
            <a:avLst/>
          </a:prstGeom>
        </p:spPr>
      </p:pic>
      <p:pic>
        <p:nvPicPr>
          <p:cNvPr id="5" name="shape2"/>
          <p:cNvPicPr>
            <a:picLocks noChangeAspect="1"/>
          </p:cNvPicPr>
          <p:nvPr/>
        </p:nvPicPr>
        <p:blipFill>
          <a:blip r:embed="rId5"/>
          <a:stretch>
            <a:fillRect/>
          </a:stretch>
        </p:blipFill>
        <p:spPr>
          <a:xfrm>
            <a:off x="4916170" y="3146046"/>
            <a:ext cx="6455410" cy="1293618"/>
          </a:xfrm>
          <a:prstGeom prst="rect">
            <a:avLst/>
          </a:prstGeom>
        </p:spPr>
      </p:pic>
      <p:pic>
        <p:nvPicPr>
          <p:cNvPr id="6" name="shape3"/>
          <p:cNvPicPr>
            <a:picLocks noChangeAspect="1"/>
          </p:cNvPicPr>
          <p:nvPr/>
        </p:nvPicPr>
        <p:blipFill>
          <a:blip r:embed="rId4"/>
          <a:stretch>
            <a:fillRect/>
          </a:stretch>
        </p:blipFill>
        <p:spPr>
          <a:xfrm>
            <a:off x="4915535" y="4675126"/>
            <a:ext cx="6455410" cy="1293618"/>
          </a:xfrm>
          <a:prstGeom prst="rect">
            <a:avLst/>
          </a:prstGeom>
        </p:spPr>
      </p:pic>
      <p:sp>
        <p:nvSpPr>
          <p:cNvPr id="13" name="header"/>
          <p:cNvSpPr>
            <a:spLocks noGrp="1"/>
          </p:cNvSpPr>
          <p:nvPr>
            <p:ph type="title"/>
          </p:nvPr>
        </p:nvSpPr>
        <p:spPr>
          <a:xfrm>
            <a:off x="4875668" y="643542"/>
            <a:ext cx="6622079" cy="417964"/>
          </a:xfrm>
          <a:prstGeom prst="rect">
            <a:avLst/>
          </a:prstGeom>
        </p:spPr>
        <p:txBody>
          <a:bodyPr/>
          <a:lstStyle>
            <a:lvl1pPr algn="l" defTabSz="914400" rtl="0" eaLnBrk="1" latinLnBrk="0" hangingPunct="1">
              <a:lnSpc>
                <a:spcPct val="90000"/>
              </a:lnSpc>
              <a:spcBef>
                <a:spcPct val="0"/>
              </a:spcBef>
              <a:buNone/>
              <a:defRPr kumimoji="0" lang="en-US" sz="3600" b="0" i="0" u="none" strike="noStrike" kern="1200" cap="none" spc="0" normalizeH="0" baseline="0" noProof="1" dirty="0">
                <a:solidFill>
                  <a:srgbClr val="0A172E"/>
                </a:solidFill>
                <a:latin typeface="PingFang SC Medium" panose="020B0400000000000000" pitchFamily="34" charset="-122"/>
                <a:ea typeface="PingFang SC Medium" panose="020B0400000000000000" pitchFamily="34" charset="-122"/>
                <a:cs typeface="Poppins SemiBold" panose="00000A00000000000000" pitchFamily="2" charset="0"/>
              </a:defRPr>
            </a:lvl1pPr>
          </a:lstStyle>
          <a:p>
            <a:pPr algn="l"/>
            <a:r>
              <a:rPr lang="en-US"/>
              <a:t>Compliance and Hardening</a:t>
            </a:r>
          </a:p>
        </p:txBody>
      </p:sp>
      <p:sp>
        <p:nvSpPr>
          <p:cNvPr id="9" name="body1">
            <a:extLst>
              <a:ext uri="{FF2B5EF4-FFF2-40B4-BE49-F238E27FC236}">
                <a16:creationId xmlns:a16="http://schemas.microsoft.com/office/drawing/2014/main" id="{17DDB440-3C8B-9FFD-9CA3-AE6A6BF28795}"/>
              </a:ext>
            </a:extLst>
          </p:cNvPr>
          <p:cNvSpPr>
            <a:spLocks noGrp="1"/>
          </p:cNvSpPr>
          <p:nvPr>
            <p:ph sz="quarter" idx="10"/>
          </p:nvPr>
        </p:nvSpPr>
        <p:spPr>
          <a:xfrm>
            <a:off x="4915535" y="1547975"/>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lvl="0"/>
            <a:r>
              <a:rPr lang="en-US" dirty="0"/>
              <a:t>Regulatory Compliance</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Ubuntu Pro helps organizations comply with various security standards and regulations, making it an essential tool for industries subject to strict compliance requirements.</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4915534" y="3154153"/>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chemeClr val="bg1"/>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Hardened Systems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The service offers hardened systems that are designed to withstand common security threats and vulnerabilities, providing users with an extra layer of protection.</a:t>
            </a:r>
          </a:p>
        </p:txBody>
      </p:sp>
      <p:sp>
        <p:nvSpPr>
          <p:cNvPr id="11" name="body3">
            <a:extLst>
              <a:ext uri="{FF2B5EF4-FFF2-40B4-BE49-F238E27FC236}">
                <a16:creationId xmlns:a16="http://schemas.microsoft.com/office/drawing/2014/main" id="{99FFD6C5-15C3-8CAC-8F7A-EDA2C8B5355C}"/>
              </a:ext>
            </a:extLst>
          </p:cNvPr>
          <p:cNvSpPr>
            <a:spLocks noGrp="1"/>
          </p:cNvSpPr>
          <p:nvPr>
            <p:ph sz="quarter" idx="27"/>
          </p:nvPr>
        </p:nvSpPr>
        <p:spPr>
          <a:xfrm>
            <a:off x="4915534" y="4683372"/>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Flexibility and Customization</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Users can customize their Ubuntu Pro environments to meet their specific compliance needs, ensuring they have the flexibility to tailor the service to their unique requirements.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192000" cy="6869150"/>
          </a:xfrm>
          <a:prstGeom prst="rect">
            <a:avLst/>
          </a:prstGeom>
        </p:spPr>
      </p:pic>
      <p:pic>
        <p:nvPicPr>
          <p:cNvPr id="3" name="shape1"/>
          <p:cNvPicPr>
            <a:picLocks noChangeAspect="1"/>
          </p:cNvPicPr>
          <p:nvPr/>
        </p:nvPicPr>
        <p:blipFill>
          <a:blip r:embed="rId3"/>
          <a:stretch>
            <a:fillRect/>
          </a:stretch>
        </p:blipFill>
        <p:spPr>
          <a:xfrm>
            <a:off x="771632" y="1996296"/>
            <a:ext cx="3263373" cy="3960548"/>
          </a:xfrm>
          <a:prstGeom prst="rect">
            <a:avLst/>
          </a:prstGeom>
        </p:spPr>
      </p:pic>
      <p:pic>
        <p:nvPicPr>
          <p:cNvPr id="4" name="shape2"/>
          <p:cNvPicPr>
            <a:picLocks noChangeAspect="1"/>
          </p:cNvPicPr>
          <p:nvPr/>
        </p:nvPicPr>
        <p:blipFill>
          <a:blip r:embed="rId4"/>
          <a:stretch>
            <a:fillRect/>
          </a:stretch>
        </p:blipFill>
        <p:spPr>
          <a:xfrm>
            <a:off x="4449049" y="1990845"/>
            <a:ext cx="3272660" cy="3971819"/>
          </a:xfrm>
          <a:prstGeom prst="rect">
            <a:avLst/>
          </a:prstGeom>
        </p:spPr>
      </p:pic>
      <p:pic>
        <p:nvPicPr>
          <p:cNvPr id="5" name="shape3"/>
          <p:cNvPicPr>
            <a:picLocks noChangeAspect="1"/>
          </p:cNvPicPr>
          <p:nvPr/>
        </p:nvPicPr>
        <p:blipFill>
          <a:blip r:embed="rId3"/>
          <a:stretch>
            <a:fillRect/>
          </a:stretch>
        </p:blipFill>
        <p:spPr>
          <a:xfrm>
            <a:off x="8155832" y="2017928"/>
            <a:ext cx="3263373" cy="3960548"/>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lgn="ctr">
              <a:defRPr kumimoji="0" lang="en-US" sz="4000" b="0" i="0" u="none" strike="noStrike" kern="1200" cap="none" spc="0" normalizeH="0" baseline="0" noProof="1" dirty="0">
                <a:solidFill>
                  <a:srgbClr val="0A172E"/>
                </a:solidFill>
                <a:latin typeface="PingFang SC Medium" panose="020B0400000000000000" pitchFamily="34" charset="-122"/>
                <a:ea typeface="+mj-ea"/>
                <a:cs typeface="Poppins SemiBold" panose="00000A00000000000000" pitchFamily="2" charset="0"/>
              </a:defRPr>
            </a:lvl1pPr>
          </a:lstStyle>
          <a:p>
            <a:pPr algn="ctr"/>
            <a:r>
              <a:rPr lang="en-US"/>
              <a:t>Peace of Mind with Ubuntu Pro</a:t>
            </a:r>
          </a:p>
        </p:txBody>
      </p:sp>
      <p:sp>
        <p:nvSpPr>
          <p:cNvPr id="12" name="number1">
            <a:extLst>
              <a:ext uri="{FF2B5EF4-FFF2-40B4-BE49-F238E27FC236}">
                <a16:creationId xmlns:a16="http://schemas.microsoft.com/office/drawing/2014/main" id="{0885BB3D-2FBD-3F25-F272-32CD587222C5}"/>
              </a:ext>
            </a:extLst>
          </p:cNvPr>
          <p:cNvSpPr>
            <a:spLocks noGrp="1"/>
          </p:cNvSpPr>
          <p:nvPr>
            <p:ph sz="quarter" idx="14"/>
          </p:nvPr>
        </p:nvSpPr>
        <p:spPr>
          <a:xfrm>
            <a:off x="978622" y="2556655"/>
            <a:ext cx="2945443" cy="615315"/>
          </a:xfrm>
          <a:prstGeom prst="rect">
            <a:avLst/>
          </a:prstGeom>
        </p:spPr>
        <p:txBody>
          <a:bodyPr/>
          <a:lstStyle>
            <a:lvl1pPr marL="0" indent="0" algn="l">
              <a:lnSpc>
                <a:spcPct val="100000"/>
              </a:lnSpc>
              <a:buNone/>
              <a:defRPr lang="en-US" sz="5400" b="0" i="0" kern="1200" dirty="0">
                <a:solidFill>
                  <a:srgbClr val="0A172E"/>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14" name="number3">
            <a:extLst>
              <a:ext uri="{FF2B5EF4-FFF2-40B4-BE49-F238E27FC236}">
                <a16:creationId xmlns:a16="http://schemas.microsoft.com/office/drawing/2014/main" id="{B6EC3D2E-298B-416E-E428-3D4A669A2DB0}"/>
              </a:ext>
            </a:extLst>
          </p:cNvPr>
          <p:cNvSpPr>
            <a:spLocks noGrp="1"/>
          </p:cNvSpPr>
          <p:nvPr>
            <p:ph sz="quarter" idx="18"/>
          </p:nvPr>
        </p:nvSpPr>
        <p:spPr>
          <a:xfrm>
            <a:off x="8321846" y="2556655"/>
            <a:ext cx="2945443" cy="615315"/>
          </a:xfrm>
          <a:prstGeom prst="rect">
            <a:avLst/>
          </a:prstGeom>
        </p:spPr>
        <p:txBody>
          <a:bodyPr/>
          <a:lstStyle>
            <a:lvl1pPr marL="0" indent="0" algn="l">
              <a:lnSpc>
                <a:spcPct val="100000"/>
              </a:lnSpc>
              <a:buNone/>
              <a:defRPr lang="en-US" sz="5400" b="0" i="0" kern="1200" dirty="0">
                <a:solidFill>
                  <a:srgbClr val="0A172E"/>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03</a:t>
            </a:r>
          </a:p>
        </p:txBody>
      </p:sp>
      <p:sp>
        <p:nvSpPr>
          <p:cNvPr id="15" name="number2">
            <a:extLst>
              <a:ext uri="{FF2B5EF4-FFF2-40B4-BE49-F238E27FC236}">
                <a16:creationId xmlns:a16="http://schemas.microsoft.com/office/drawing/2014/main" id="{652C31F4-35F7-6E02-A4DC-BFCDA9306397}"/>
              </a:ext>
            </a:extLst>
          </p:cNvPr>
          <p:cNvSpPr>
            <a:spLocks noGrp="1"/>
          </p:cNvSpPr>
          <p:nvPr>
            <p:ph sz="quarter" idx="20"/>
          </p:nvPr>
        </p:nvSpPr>
        <p:spPr>
          <a:xfrm>
            <a:off x="4626190" y="2550675"/>
            <a:ext cx="2945443" cy="615315"/>
          </a:xfrm>
          <a:prstGeom prst="rect">
            <a:avLst/>
          </a:prstGeom>
        </p:spPr>
        <p:txBody>
          <a:bodyPr/>
          <a:lstStyle>
            <a:lvl1pPr marL="0" indent="0" algn="l">
              <a:lnSpc>
                <a:spcPct val="100000"/>
              </a:lnSpc>
              <a:buNone/>
              <a:defRPr lang="en-US" sz="5400" b="0" i="0" kern="1200" dirty="0">
                <a:solidFill>
                  <a:schemeClr val="bg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7" name="body3">
            <a:extLst>
              <a:ext uri="{FF2B5EF4-FFF2-40B4-BE49-F238E27FC236}">
                <a16:creationId xmlns:a16="http://schemas.microsoft.com/office/drawing/2014/main" id="{38A91F7D-60A0-1013-29CF-E271F67CCAD0}"/>
              </a:ext>
            </a:extLst>
          </p:cNvPr>
          <p:cNvSpPr>
            <a:spLocks noGrp="1"/>
          </p:cNvSpPr>
          <p:nvPr>
            <p:ph sz="quarter" idx="17"/>
          </p:nvPr>
        </p:nvSpPr>
        <p:spPr>
          <a:xfrm>
            <a:off x="8161763" y="2017928"/>
            <a:ext cx="3264535" cy="3960548"/>
          </a:xfrm>
          <a:prstGeom prst="rect">
            <a:avLst/>
          </a:prstGeom>
          <a:noFill/>
          <a:ln>
            <a:noFill/>
          </a:ln>
        </p:spPr>
        <p:txBody>
          <a:bodyPr lIns="251999" tIns="1872000" rIns="216000" bIns="216000"/>
          <a:lstStyle>
            <a:lvl1pPr>
              <a:defRPr lang="en-US" sz="1800" b="0" i="0" dirty="0">
                <a:solidFill>
                  <a:srgbClr val="0A172E"/>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rgbClr val="0A172E"/>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Confidence in Compliance</a:t>
            </a:r>
          </a:p>
          <a:p>
            <a:pPr marL="0" lvl="4" indent="0" fontAlgn="auto">
              <a:lnSpc>
                <a:spcPct val="100000"/>
              </a:lnSpc>
              <a:spcBef>
                <a:spcPts val="0"/>
              </a:spcBef>
              <a:spcAft>
                <a:spcPts val="1200"/>
              </a:spcAft>
              <a:buSzPct val="80000"/>
              <a:buNone/>
            </a:pPr>
            <a:r>
              <a:rPr lang="en-US" dirty="0"/>
              <a:t>Organizations can have confidence in their compliance efforts, knowing that Ubuntu Pro helps them meet the most stringent security standards and regulations.</a:t>
            </a:r>
          </a:p>
        </p:txBody>
      </p:sp>
      <p:sp>
        <p:nvSpPr>
          <p:cNvPr id="18" name="body1">
            <a:extLst>
              <a:ext uri="{FF2B5EF4-FFF2-40B4-BE49-F238E27FC236}">
                <a16:creationId xmlns:a16="http://schemas.microsoft.com/office/drawing/2014/main" id="{23999E5B-7160-41BC-D37D-4BF6EADAE5E8}"/>
              </a:ext>
            </a:extLst>
          </p:cNvPr>
          <p:cNvSpPr>
            <a:spLocks noGrp="1"/>
          </p:cNvSpPr>
          <p:nvPr>
            <p:ph sz="quarter" idx="10"/>
          </p:nvPr>
        </p:nvSpPr>
        <p:spPr>
          <a:xfrm>
            <a:off x="763509" y="2007009"/>
            <a:ext cx="3264535" cy="3971467"/>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800" b="0" i="0" kern="1200" dirty="0">
                <a:solidFill>
                  <a:srgbClr val="0A172E"/>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400" b="0" i="0" kern="1200" dirty="0">
                <a:solidFill>
                  <a:srgbClr val="0A172E"/>
                </a:solidFill>
                <a:latin typeface="PingFang SC" panose="020B0400000000000000" pitchFamily="34" charset="-122"/>
                <a:ea typeface="PingFang SC" panose="020B0400000000000000" pitchFamily="34" charset="-122"/>
                <a:cs typeface="Poppins Light" panose="00000A00000000000000" charset="0"/>
              </a:defRPr>
            </a:lvl5pPr>
            <a:lvl6pPr algn="l">
              <a:defRPr/>
            </a:lvl6pPr>
          </a:lstStyle>
          <a:p>
            <a:pPr lvl="0"/>
            <a:r>
              <a:rPr lang="en-US" dirty="0"/>
              <a:t>Security as a Priority</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Ubuntu Pro prioritizes security, offering users a secure and reliable operating system that is continuously monitored and updated to address the latest threats.</a:t>
            </a:r>
          </a:p>
        </p:txBody>
      </p:sp>
      <p:sp>
        <p:nvSpPr>
          <p:cNvPr id="19" name="body2">
            <a:extLst>
              <a:ext uri="{FF2B5EF4-FFF2-40B4-BE49-F238E27FC236}">
                <a16:creationId xmlns:a16="http://schemas.microsoft.com/office/drawing/2014/main" id="{BEE69BCD-5DC5-7771-92AF-CA4DE6346219}"/>
              </a:ext>
            </a:extLst>
          </p:cNvPr>
          <p:cNvSpPr>
            <a:spLocks noGrp="1"/>
          </p:cNvSpPr>
          <p:nvPr>
            <p:ph sz="quarter" idx="19"/>
          </p:nvPr>
        </p:nvSpPr>
        <p:spPr>
          <a:xfrm>
            <a:off x="4458335" y="2007009"/>
            <a:ext cx="3263374" cy="3949835"/>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Protection Against Cyber Attacks</a:t>
            </a:r>
          </a:p>
          <a:p>
            <a:pPr marL="0" lvl="4" indent="0" fontAlgn="auto">
              <a:lnSpc>
                <a:spcPct val="100000"/>
              </a:lnSpc>
              <a:spcBef>
                <a:spcPts val="0"/>
              </a:spcBef>
              <a:spcAft>
                <a:spcPts val="1200"/>
              </a:spcAft>
              <a:buSzPct val="80000"/>
              <a:buNone/>
            </a:pPr>
            <a:r>
              <a:rPr lang="en-US" dirty="0"/>
              <a:t>With Ubuntu Pro, users can protect their servers from cyber attacks and unauthorized access, knowing they have the tools and support they need to stay safe.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3" name="shape1"/>
          <p:cNvPicPr>
            <a:picLocks noChangeAspect="1"/>
          </p:cNvPicPr>
          <p:nvPr/>
        </p:nvPicPr>
        <p:blipFill>
          <a:blip r:embed="rId3"/>
          <a:stretch>
            <a:fillRect/>
          </a:stretch>
        </p:blipFill>
        <p:spPr>
          <a:xfrm>
            <a:off x="772795" y="2001520"/>
            <a:ext cx="3264535" cy="3845560"/>
          </a:xfrm>
          <a:prstGeom prst="rect">
            <a:avLst/>
          </a:prstGeom>
        </p:spPr>
      </p:pic>
      <p:pic>
        <p:nvPicPr>
          <p:cNvPr id="4" name="shape2"/>
          <p:cNvPicPr>
            <a:picLocks noChangeAspect="1"/>
          </p:cNvPicPr>
          <p:nvPr/>
        </p:nvPicPr>
        <p:blipFill>
          <a:blip r:embed="rId4"/>
          <a:stretch>
            <a:fillRect/>
          </a:stretch>
        </p:blipFill>
        <p:spPr>
          <a:xfrm>
            <a:off x="4458335" y="2001520"/>
            <a:ext cx="3264535" cy="3845560"/>
          </a:xfrm>
          <a:prstGeom prst="rect">
            <a:avLst/>
          </a:prstGeom>
        </p:spPr>
      </p:pic>
      <p:pic>
        <p:nvPicPr>
          <p:cNvPr id="5" name="shape3"/>
          <p:cNvPicPr>
            <a:picLocks noChangeAspect="1"/>
          </p:cNvPicPr>
          <p:nvPr/>
        </p:nvPicPr>
        <p:blipFill>
          <a:blip r:embed="rId3"/>
          <a:stretch>
            <a:fillRect/>
          </a:stretch>
        </p:blipFill>
        <p:spPr>
          <a:xfrm>
            <a:off x="8162925" y="2001520"/>
            <a:ext cx="3264535" cy="384556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defRPr kumimoji="0" lang="en-US" sz="4000" b="0" i="0" u="none" strike="noStrike" cap="none" spc="0" normalizeH="0" baseline="0" dirty="0">
                <a:solidFill>
                  <a:schemeClr val="bg1"/>
                </a:solidFill>
                <a:latin typeface="PingFang SC" panose="020B0400000000000000" pitchFamily="34" charset="-122"/>
                <a:ea typeface="PingFang SC" panose="020B0400000000000000" pitchFamily="34" charset="-122"/>
                <a:cs typeface="Poppins Light" panose="00000A00000000000000" charset="0"/>
              </a:defRPr>
            </a:lvl1pPr>
          </a:lstStyle>
          <a:p>
            <a:pPr algn="ctr"/>
            <a:r>
              <a:rPr lang="en-US" dirty="0"/>
              <a:t>End-to-End Security Solutions</a:t>
            </a:r>
          </a:p>
        </p:txBody>
      </p:sp>
      <p:sp>
        <p:nvSpPr>
          <p:cNvPr id="7" name="number1">
            <a:extLst>
              <a:ext uri="{FF2B5EF4-FFF2-40B4-BE49-F238E27FC236}">
                <a16:creationId xmlns:a16="http://schemas.microsoft.com/office/drawing/2014/main" id="{96C54BC1-17CC-05FA-0208-027CE15A50FF}"/>
              </a:ext>
            </a:extLst>
          </p:cNvPr>
          <p:cNvSpPr>
            <a:spLocks noGrp="1"/>
          </p:cNvSpPr>
          <p:nvPr>
            <p:ph sz="quarter" idx="14"/>
          </p:nvPr>
        </p:nvSpPr>
        <p:spPr>
          <a:xfrm>
            <a:off x="918297"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6" name="number3">
            <a:extLst>
              <a:ext uri="{FF2B5EF4-FFF2-40B4-BE49-F238E27FC236}">
                <a16:creationId xmlns:a16="http://schemas.microsoft.com/office/drawing/2014/main" id="{F320C016-F2B6-5B15-9882-5DE00508561C}"/>
              </a:ext>
            </a:extLst>
          </p:cNvPr>
          <p:cNvSpPr>
            <a:spLocks noGrp="1"/>
          </p:cNvSpPr>
          <p:nvPr>
            <p:ph sz="quarter" idx="18"/>
          </p:nvPr>
        </p:nvSpPr>
        <p:spPr>
          <a:xfrm>
            <a:off x="8316131"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03</a:t>
            </a:r>
          </a:p>
        </p:txBody>
      </p:sp>
      <p:sp>
        <p:nvSpPr>
          <p:cNvPr id="10" name="number2">
            <a:extLst>
              <a:ext uri="{FF2B5EF4-FFF2-40B4-BE49-F238E27FC236}">
                <a16:creationId xmlns:a16="http://schemas.microsoft.com/office/drawing/2014/main" id="{6857EEF6-9FE1-01E0-A1D2-1358B228B406}"/>
              </a:ext>
            </a:extLst>
          </p:cNvPr>
          <p:cNvSpPr>
            <a:spLocks noGrp="1"/>
          </p:cNvSpPr>
          <p:nvPr>
            <p:ph sz="quarter" idx="20"/>
          </p:nvPr>
        </p:nvSpPr>
        <p:spPr>
          <a:xfrm>
            <a:off x="4617300" y="2465212"/>
            <a:ext cx="2945443" cy="615315"/>
          </a:xfrm>
          <a:prstGeom prst="rect">
            <a:avLst/>
          </a:prstGeom>
        </p:spPr>
        <p:txBody>
          <a:bodyPr/>
          <a:lstStyle>
            <a:lvl1pPr marL="0" indent="0" algn="l">
              <a:lnSpc>
                <a:spcPct val="100000"/>
              </a:lnSpc>
              <a:buNone/>
              <a:defRPr lang="en-US" sz="5400" b="0" i="0" kern="1200" dirty="0">
                <a:solidFill>
                  <a:srgbClr val="05494D"/>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3">
            <a:extLst>
              <a:ext uri="{FF2B5EF4-FFF2-40B4-BE49-F238E27FC236}">
                <a16:creationId xmlns:a16="http://schemas.microsoft.com/office/drawing/2014/main" id="{0C0DEF80-9CD8-A46C-1C9E-74A99F8EBE53}"/>
              </a:ext>
            </a:extLst>
          </p:cNvPr>
          <p:cNvSpPr>
            <a:spLocks noGrp="1"/>
          </p:cNvSpPr>
          <p:nvPr>
            <p:ph sz="quarter" idx="17"/>
          </p:nvPr>
        </p:nvSpPr>
        <p:spPr>
          <a:xfrm>
            <a:off x="8161763" y="2017928"/>
            <a:ext cx="3264535" cy="3829152"/>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Hardware-Level Security</a:t>
            </a:r>
          </a:p>
          <a:p>
            <a:pPr marL="0" lvl="4" indent="0" fontAlgn="auto">
              <a:lnSpc>
                <a:spcPct val="100000"/>
              </a:lnSpc>
              <a:spcBef>
                <a:spcPts val="0"/>
              </a:spcBef>
              <a:spcAft>
                <a:spcPts val="1200"/>
              </a:spcAft>
              <a:buSzPct val="80000"/>
              <a:buNone/>
            </a:pPr>
            <a:r>
              <a:rPr lang="en-US" dirty="0"/>
              <a:t>Ubuntu Pro's support for secure boot and Trusted Platform Modules (TPMs) strengthens the overall security posture of the operating system.</a:t>
            </a:r>
          </a:p>
        </p:txBody>
      </p:sp>
      <p:sp>
        <p:nvSpPr>
          <p:cNvPr id="14" name="body1">
            <a:extLst>
              <a:ext uri="{FF2B5EF4-FFF2-40B4-BE49-F238E27FC236}">
                <a16:creationId xmlns:a16="http://schemas.microsoft.com/office/drawing/2014/main" id="{9A6B103D-8307-49C1-2B78-8E22B3AE90CD}"/>
              </a:ext>
            </a:extLst>
          </p:cNvPr>
          <p:cNvSpPr>
            <a:spLocks noGrp="1"/>
          </p:cNvSpPr>
          <p:nvPr>
            <p:ph sz="quarter" idx="10"/>
          </p:nvPr>
        </p:nvSpPr>
        <p:spPr>
          <a:xfrm>
            <a:off x="763509" y="2007009"/>
            <a:ext cx="3264535"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i="0" kern="120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b="0" i="0" kern="1200" dirty="0">
                <a:solidFill>
                  <a:schemeClr val="bg1"/>
                </a:solidFill>
                <a:latin typeface="PingFang SC Light" panose="020B0300000000000000" pitchFamily="34" charset="-122"/>
                <a:ea typeface="+mn-ea"/>
                <a:cs typeface="Poppins Light" panose="00000A00000000000000" charset="0"/>
              </a:defRPr>
            </a:lvl5pPr>
            <a:lvl6pPr algn="l">
              <a:defRPr/>
            </a:lvl6pPr>
          </a:lstStyle>
          <a:p>
            <a:pPr lvl="0"/>
            <a:r>
              <a:rPr lang="en-US" dirty="0"/>
              <a:t>Container Security</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Ubuntu Pro offers comprehensive container security solutions, including runtime protection and image scanning, to safeguard against container-specific threats.</a:t>
            </a:r>
          </a:p>
        </p:txBody>
      </p:sp>
      <p:sp>
        <p:nvSpPr>
          <p:cNvPr id="17" name="body2">
            <a:extLst>
              <a:ext uri="{FF2B5EF4-FFF2-40B4-BE49-F238E27FC236}">
                <a16:creationId xmlns:a16="http://schemas.microsoft.com/office/drawing/2014/main" id="{59D84664-50B6-6569-9970-3D602E11AAFA}"/>
              </a:ext>
            </a:extLst>
          </p:cNvPr>
          <p:cNvSpPr>
            <a:spLocks noGrp="1"/>
          </p:cNvSpPr>
          <p:nvPr>
            <p:ph sz="quarter" idx="19"/>
          </p:nvPr>
        </p:nvSpPr>
        <p:spPr>
          <a:xfrm>
            <a:off x="4458335" y="2007009"/>
            <a:ext cx="3263374" cy="3840071"/>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MicroK8s Hardening</a:t>
            </a:r>
          </a:p>
          <a:p>
            <a:pPr marL="0" lvl="4" indent="0" fontAlgn="auto">
              <a:lnSpc>
                <a:spcPct val="100000"/>
              </a:lnSpc>
              <a:spcBef>
                <a:spcPts val="0"/>
              </a:spcBef>
              <a:spcAft>
                <a:spcPts val="1200"/>
              </a:spcAft>
              <a:buSzPct val="80000"/>
              <a:buNone/>
            </a:pPr>
            <a:r>
              <a:rPr lang="en-US" dirty="0"/>
              <a:t>The hardened MicroK8s environment provides enhanced security for Kubernetes deployments, ensuring the resilience of containerized applications.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rcRect l="1000" r="1000"/>
          <a:stretch>
            <a:fillRect/>
          </a:stretch>
        </p:blipFill>
        <p:spPr>
          <a:xfrm>
            <a:off x="10160" y="0"/>
            <a:ext cx="12171680" cy="6858000"/>
          </a:xfrm>
          <a:prstGeom prst="rect">
            <a:avLst/>
          </a:prstGeom>
        </p:spPr>
      </p:pic>
      <p:sp>
        <p:nvSpPr>
          <p:cNvPr id="6" name="header">
            <a:extLst>
              <a:ext uri="{FF2B5EF4-FFF2-40B4-BE49-F238E27FC236}">
                <a16:creationId xmlns:a16="http://schemas.microsoft.com/office/drawing/2014/main" id="{3BC3BC61-9842-BE35-891D-424F9DE78E67}"/>
              </a:ext>
            </a:extLst>
          </p:cNvPr>
          <p:cNvSpPr>
            <a:spLocks noGrp="1"/>
          </p:cNvSpPr>
          <p:nvPr>
            <p:ph type="title"/>
          </p:nvPr>
        </p:nvSpPr>
        <p:spPr>
          <a:xfrm>
            <a:off x="335915" y="2700000"/>
            <a:ext cx="11520170" cy="3479165"/>
          </a:xfrm>
          <a:prstGeom prst="rect">
            <a:avLst/>
          </a:prstGeom>
        </p:spPr>
        <p:txBody>
          <a:bodyPr anchor="t" anchorCtr="0"/>
          <a:lstStyle>
            <a:lvl1pPr marL="0" indent="0" algn="ctr" eaLnBrk="1" fontAlgn="auto" latinLnBrk="0" hangingPunct="1">
              <a:lnSpc>
                <a:spcPct val="100000"/>
              </a:lnSpc>
              <a:defRPr sz="36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pPr algn="ctr"/>
            <a:r>
              <a:rPr lang="en-US"/>
              <a:t>Flexibility and Customizability</a:t>
            </a:r>
          </a:p>
        </p:txBody>
      </p:sp>
      <p:sp>
        <p:nvSpPr>
          <p:cNvPr id="3" name="body1">
            <a:extLst>
              <a:ext uri="{FF2B5EF4-FFF2-40B4-BE49-F238E27FC236}">
                <a16:creationId xmlns:a16="http://schemas.microsoft.com/office/drawing/2014/main" id="{C18C7392-7259-8907-17C3-2FC6D2981B1F}"/>
              </a:ext>
            </a:extLst>
          </p:cNvPr>
          <p:cNvSpPr>
            <a:spLocks noGrp="1"/>
          </p:cNvSpPr>
          <p:nvPr>
            <p:ph sz="quarter" idx="13"/>
          </p:nvPr>
        </p:nvSpPr>
        <p:spPr>
          <a:xfrm>
            <a:off x="335915" y="97920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5842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2pPr>
            <a:lvl3pPr marL="10414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3pPr>
            <a:lvl4pPr marL="14986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4pPr>
            <a:lvl5pPr marL="19558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5pPr>
          </a:lstStyle>
          <a:p>
            <a:pPr lvl="0"/>
            <a:r>
              <a:rPr lang="en-US" dirty="0"/>
              <a:t>Section 3</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4772" y="0"/>
            <a:ext cx="12196772" cy="6871838"/>
          </a:xfrm>
          <a:prstGeom prst="rect">
            <a:avLst/>
          </a:prstGeom>
        </p:spPr>
      </p:pic>
      <p:pic>
        <p:nvPicPr>
          <p:cNvPr id="3" name="list-item-img1"/>
          <p:cNvPicPr>
            <a:picLocks noChangeAspect="1"/>
          </p:cNvPicPr>
          <p:nvPr/>
        </p:nvPicPr>
        <p:blipFill>
          <a:blip r:embed="rId3"/>
          <a:srcRect t="23000" b="23000"/>
          <a:stretch>
            <a:fillRect/>
          </a:stretch>
        </p:blipFill>
        <p:spPr>
          <a:xfrm>
            <a:off x="-4772" y="1871358"/>
            <a:ext cx="3838933" cy="2908077"/>
          </a:xfrm>
          <a:prstGeom prst="roundRect">
            <a:avLst>
              <a:gd name="adj" fmla="val 0"/>
            </a:avLst>
          </a:prstGeom>
        </p:spPr>
      </p:pic>
      <p:pic>
        <p:nvPicPr>
          <p:cNvPr id="4" name="list-item-img2"/>
          <p:cNvPicPr>
            <a:picLocks noChangeAspect="1"/>
          </p:cNvPicPr>
          <p:nvPr/>
        </p:nvPicPr>
        <p:blipFill>
          <a:blip r:embed="rId4"/>
          <a:srcRect t="25000" b="25000"/>
          <a:stretch>
            <a:fillRect/>
          </a:stretch>
        </p:blipFill>
        <p:spPr>
          <a:xfrm>
            <a:off x="4210653" y="1871359"/>
            <a:ext cx="3840794" cy="2908078"/>
          </a:xfrm>
          <a:prstGeom prst="roundRect">
            <a:avLst>
              <a:gd name="adj" fmla="val 0"/>
            </a:avLst>
          </a:prstGeom>
        </p:spPr>
      </p:pic>
      <p:pic>
        <p:nvPicPr>
          <p:cNvPr id="5" name="list-item-img3"/>
          <p:cNvPicPr>
            <a:picLocks noChangeAspect="1"/>
          </p:cNvPicPr>
          <p:nvPr/>
        </p:nvPicPr>
        <p:blipFill>
          <a:blip r:embed="rId5"/>
          <a:srcRect t="25000" b="25000"/>
          <a:stretch>
            <a:fillRect/>
          </a:stretch>
        </p:blipFill>
        <p:spPr>
          <a:xfrm>
            <a:off x="8364292" y="1871358"/>
            <a:ext cx="3839505" cy="2908077"/>
          </a:xfrm>
          <a:prstGeom prst="roundRect">
            <a:avLst>
              <a:gd name="adj" fmla="val 0"/>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pPr algn="ctr"/>
            <a:r>
              <a:rPr lang="en-US" dirty="0"/>
              <a:t>Tailored Solutions for Your Needs</a:t>
            </a:r>
          </a:p>
        </p:txBody>
      </p:sp>
      <p:sp>
        <p:nvSpPr>
          <p:cNvPr id="25" name="body1"/>
          <p:cNvSpPr>
            <a:spLocks noGrp="1"/>
          </p:cNvSpPr>
          <p:nvPr>
            <p:ph sz="quarter" idx="10"/>
          </p:nvPr>
        </p:nvSpPr>
        <p:spPr>
          <a:xfrm>
            <a:off x="276473" y="4924880"/>
            <a:ext cx="3557688"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Custom Security Policies</a:t>
            </a:r>
          </a:p>
          <a:p>
            <a:pPr marL="0" lvl="4" indent="0" fontAlgn="auto">
              <a:lnSpc>
                <a:spcPct val="100000"/>
              </a:lnSpc>
              <a:spcBef>
                <a:spcPts val="0"/>
              </a:spcBef>
              <a:spcAft>
                <a:spcPts val="400"/>
              </a:spcAft>
              <a:buSzPct val="80000"/>
              <a:buNone/>
            </a:pPr>
            <a:r>
              <a:rPr lang="en-US" dirty="0"/>
              <a:t>Ubuntu Pro allows users to create custom security policies that align with their specific organizational requirements, providing them with the flexibility to manage their security posture effectively.</a:t>
            </a:r>
          </a:p>
        </p:txBody>
      </p:sp>
      <p:sp>
        <p:nvSpPr>
          <p:cNvPr id="26" name="body2"/>
          <p:cNvSpPr>
            <a:spLocks noGrp="1"/>
          </p:cNvSpPr>
          <p:nvPr>
            <p:ph sz="quarter" idx="29"/>
          </p:nvPr>
        </p:nvSpPr>
        <p:spPr>
          <a:xfrm>
            <a:off x="4210652" y="4931788"/>
            <a:ext cx="3840793"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Integration with Existing Systems</a:t>
            </a:r>
          </a:p>
          <a:p>
            <a:pPr marL="0" lvl="4" indent="0" fontAlgn="auto">
              <a:lnSpc>
                <a:spcPct val="100000"/>
              </a:lnSpc>
              <a:spcBef>
                <a:spcPts val="0"/>
              </a:spcBef>
              <a:spcAft>
                <a:spcPts val="400"/>
              </a:spcAft>
              <a:buSzPct val="80000"/>
              <a:buNone/>
            </a:pPr>
            <a:r>
              <a:rPr lang="en-US" dirty="0"/>
              <a:t>The service can be seamlessly integrated with existing systems and infrastructure, ensuring a smooth transition and minimal disruption to operations.</a:t>
            </a:r>
          </a:p>
        </p:txBody>
      </p:sp>
      <p:sp>
        <p:nvSpPr>
          <p:cNvPr id="27" name="body3"/>
          <p:cNvSpPr>
            <a:spLocks noGrp="1"/>
          </p:cNvSpPr>
          <p:nvPr>
            <p:ph sz="quarter" idx="31"/>
          </p:nvPr>
        </p:nvSpPr>
        <p:spPr>
          <a:xfrm>
            <a:off x="8364292" y="4931788"/>
            <a:ext cx="3551235"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Scalability and Growth</a:t>
            </a:r>
          </a:p>
          <a:p>
            <a:pPr marL="0" lvl="4" indent="0" fontAlgn="auto">
              <a:lnSpc>
                <a:spcPct val="100000"/>
              </a:lnSpc>
              <a:spcBef>
                <a:spcPts val="0"/>
              </a:spcBef>
              <a:spcAft>
                <a:spcPts val="400"/>
              </a:spcAft>
              <a:buSzPct val="80000"/>
              <a:buNone/>
            </a:pPr>
            <a:r>
              <a:rPr lang="en-US" dirty="0"/>
              <a:t>As organizations grow and evolve, Ubuntu Pro offers scalability and flexibility, allowing users to adapt the service to their changing needs and requirements.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7472" y="-1693"/>
            <a:ext cx="12172468" cy="6859693"/>
          </a:xfrm>
          <a:prstGeom prst="rect">
            <a:avLst/>
          </a:prstGeom>
        </p:spPr>
      </p:pic>
      <p:pic>
        <p:nvPicPr>
          <p:cNvPr id="3" name="tray"/>
          <p:cNvPicPr>
            <a:picLocks noChangeAspect="1"/>
          </p:cNvPicPr>
          <p:nvPr/>
        </p:nvPicPr>
        <p:blipFill>
          <a:blip r:embed="rId3"/>
          <a:srcRect l="3000" r="3000"/>
          <a:stretch>
            <a:fillRect/>
          </a:stretch>
        </p:blipFill>
        <p:spPr>
          <a:xfrm>
            <a:off x="773083" y="625609"/>
            <a:ext cx="3554657" cy="5572072"/>
          </a:xfrm>
          <a:prstGeom prst="rect">
            <a:avLst/>
          </a:prstGeom>
        </p:spPr>
      </p:pic>
      <p:pic>
        <p:nvPicPr>
          <p:cNvPr id="4" name="shape1"/>
          <p:cNvPicPr>
            <a:picLocks noChangeAspect="1"/>
          </p:cNvPicPr>
          <p:nvPr/>
        </p:nvPicPr>
        <p:blipFill>
          <a:blip r:embed="rId4"/>
          <a:stretch>
            <a:fillRect/>
          </a:stretch>
        </p:blipFill>
        <p:spPr>
          <a:xfrm>
            <a:off x="4916170" y="1550926"/>
            <a:ext cx="6455410" cy="1293618"/>
          </a:xfrm>
          <a:prstGeom prst="rect">
            <a:avLst/>
          </a:prstGeom>
        </p:spPr>
      </p:pic>
      <p:pic>
        <p:nvPicPr>
          <p:cNvPr id="5" name="shape2"/>
          <p:cNvPicPr>
            <a:picLocks noChangeAspect="1"/>
          </p:cNvPicPr>
          <p:nvPr/>
        </p:nvPicPr>
        <p:blipFill>
          <a:blip r:embed="rId5"/>
          <a:stretch>
            <a:fillRect/>
          </a:stretch>
        </p:blipFill>
        <p:spPr>
          <a:xfrm>
            <a:off x="4916170" y="3146046"/>
            <a:ext cx="6455410" cy="1293618"/>
          </a:xfrm>
          <a:prstGeom prst="rect">
            <a:avLst/>
          </a:prstGeom>
        </p:spPr>
      </p:pic>
      <p:pic>
        <p:nvPicPr>
          <p:cNvPr id="6" name="shape3"/>
          <p:cNvPicPr>
            <a:picLocks noChangeAspect="1"/>
          </p:cNvPicPr>
          <p:nvPr/>
        </p:nvPicPr>
        <p:blipFill>
          <a:blip r:embed="rId4"/>
          <a:stretch>
            <a:fillRect/>
          </a:stretch>
        </p:blipFill>
        <p:spPr>
          <a:xfrm>
            <a:off x="4915535" y="4675126"/>
            <a:ext cx="6455410" cy="1293618"/>
          </a:xfrm>
          <a:prstGeom prst="rect">
            <a:avLst/>
          </a:prstGeom>
        </p:spPr>
      </p:pic>
      <p:sp>
        <p:nvSpPr>
          <p:cNvPr id="13" name="header"/>
          <p:cNvSpPr>
            <a:spLocks noGrp="1"/>
          </p:cNvSpPr>
          <p:nvPr>
            <p:ph type="title"/>
          </p:nvPr>
        </p:nvSpPr>
        <p:spPr>
          <a:xfrm>
            <a:off x="4875668" y="643542"/>
            <a:ext cx="6622079" cy="417964"/>
          </a:xfrm>
          <a:prstGeom prst="rect">
            <a:avLst/>
          </a:prstGeom>
        </p:spPr>
        <p:txBody>
          <a:bodyPr/>
          <a:lstStyle>
            <a:lvl1pPr algn="l" defTabSz="914400" rtl="0" eaLnBrk="1" latinLnBrk="0" hangingPunct="1">
              <a:lnSpc>
                <a:spcPct val="90000"/>
              </a:lnSpc>
              <a:spcBef>
                <a:spcPct val="0"/>
              </a:spcBef>
              <a:buNone/>
              <a:defRPr kumimoji="0" lang="en-US" sz="3600" b="0" i="0" u="none" strike="noStrike" kern="1200" cap="none" spc="0" normalizeH="0" baseline="0" noProof="1" dirty="0">
                <a:solidFill>
                  <a:srgbClr val="0A172E"/>
                </a:solidFill>
                <a:latin typeface="PingFang SC Medium" panose="020B0400000000000000" pitchFamily="34" charset="-122"/>
                <a:ea typeface="PingFang SC Medium" panose="020B0400000000000000" pitchFamily="34" charset="-122"/>
                <a:cs typeface="Poppins SemiBold" panose="00000A00000000000000" pitchFamily="2" charset="0"/>
              </a:defRPr>
            </a:lvl1pPr>
          </a:lstStyle>
          <a:p>
            <a:pPr algn="l"/>
            <a:r>
              <a:rPr lang="en-US" dirty="0"/>
              <a:t>Productivity and Efficiency</a:t>
            </a:r>
          </a:p>
        </p:txBody>
      </p:sp>
      <p:sp>
        <p:nvSpPr>
          <p:cNvPr id="9" name="body1">
            <a:extLst>
              <a:ext uri="{FF2B5EF4-FFF2-40B4-BE49-F238E27FC236}">
                <a16:creationId xmlns:a16="http://schemas.microsoft.com/office/drawing/2014/main" id="{17DDB440-3C8B-9FFD-9CA3-AE6A6BF28795}"/>
              </a:ext>
            </a:extLst>
          </p:cNvPr>
          <p:cNvSpPr>
            <a:spLocks noGrp="1"/>
          </p:cNvSpPr>
          <p:nvPr>
            <p:ph sz="quarter" idx="10"/>
          </p:nvPr>
        </p:nvSpPr>
        <p:spPr>
          <a:xfrm>
            <a:off x="4915535" y="1547975"/>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lvl="0"/>
            <a:r>
              <a:rPr lang="en-US" dirty="0"/>
              <a:t>Streamlined Management</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Ubuntu Pro simplifies the management of security updates and compliance requirements, allowing users to focus on their core business operations and achieve greater productivity.</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4915534" y="3154153"/>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chemeClr val="bg1"/>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Automated Updates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The service automates the process of applying security updates and patches, reducing the manual effort required and ensuring that systems are always up-to-date and protected.</a:t>
            </a:r>
          </a:p>
        </p:txBody>
      </p:sp>
      <p:sp>
        <p:nvSpPr>
          <p:cNvPr id="11" name="body3">
            <a:extLst>
              <a:ext uri="{FF2B5EF4-FFF2-40B4-BE49-F238E27FC236}">
                <a16:creationId xmlns:a16="http://schemas.microsoft.com/office/drawing/2014/main" id="{99FFD6C5-15C3-8CAC-8F7A-EDA2C8B5355C}"/>
              </a:ext>
            </a:extLst>
          </p:cNvPr>
          <p:cNvSpPr>
            <a:spLocks noGrp="1"/>
          </p:cNvSpPr>
          <p:nvPr>
            <p:ph sz="quarter" idx="27"/>
          </p:nvPr>
        </p:nvSpPr>
        <p:spPr>
          <a:xfrm>
            <a:off x="4915534" y="4683372"/>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Time and Resource Savings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With Ubuntu Pro, users can save time and resources by automating critical security tasks, freeing up their IT teams to focus on strategic initiatives and value-added activities.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192000" cy="6869150"/>
          </a:xfrm>
          <a:prstGeom prst="rect">
            <a:avLst/>
          </a:prstGeom>
        </p:spPr>
      </p:pic>
      <p:pic>
        <p:nvPicPr>
          <p:cNvPr id="3" name="shape1"/>
          <p:cNvPicPr>
            <a:picLocks noChangeAspect="1"/>
          </p:cNvPicPr>
          <p:nvPr/>
        </p:nvPicPr>
        <p:blipFill>
          <a:blip r:embed="rId3"/>
          <a:stretch>
            <a:fillRect/>
          </a:stretch>
        </p:blipFill>
        <p:spPr>
          <a:xfrm>
            <a:off x="771632" y="1996296"/>
            <a:ext cx="3263373" cy="3960548"/>
          </a:xfrm>
          <a:prstGeom prst="rect">
            <a:avLst/>
          </a:prstGeom>
        </p:spPr>
      </p:pic>
      <p:pic>
        <p:nvPicPr>
          <p:cNvPr id="4" name="shape2"/>
          <p:cNvPicPr>
            <a:picLocks noChangeAspect="1"/>
          </p:cNvPicPr>
          <p:nvPr/>
        </p:nvPicPr>
        <p:blipFill>
          <a:blip r:embed="rId4"/>
          <a:stretch>
            <a:fillRect/>
          </a:stretch>
        </p:blipFill>
        <p:spPr>
          <a:xfrm>
            <a:off x="4449049" y="1990845"/>
            <a:ext cx="3272660" cy="3971819"/>
          </a:xfrm>
          <a:prstGeom prst="rect">
            <a:avLst/>
          </a:prstGeom>
        </p:spPr>
      </p:pic>
      <p:pic>
        <p:nvPicPr>
          <p:cNvPr id="5" name="shape3"/>
          <p:cNvPicPr>
            <a:picLocks noChangeAspect="1"/>
          </p:cNvPicPr>
          <p:nvPr/>
        </p:nvPicPr>
        <p:blipFill>
          <a:blip r:embed="rId3"/>
          <a:stretch>
            <a:fillRect/>
          </a:stretch>
        </p:blipFill>
        <p:spPr>
          <a:xfrm>
            <a:off x="8155832" y="2017928"/>
            <a:ext cx="3263373" cy="3960548"/>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lgn="ctr">
              <a:defRPr kumimoji="0" lang="en-US" sz="4000" b="0" i="0" u="none" strike="noStrike" kern="1200" cap="none" spc="0" normalizeH="0" baseline="0" noProof="1" dirty="0">
                <a:solidFill>
                  <a:srgbClr val="0A172E"/>
                </a:solidFill>
                <a:latin typeface="PingFang SC Medium" panose="020B0400000000000000" pitchFamily="34" charset="-122"/>
                <a:ea typeface="+mj-ea"/>
                <a:cs typeface="Poppins SemiBold" panose="00000A00000000000000" pitchFamily="2" charset="0"/>
              </a:defRPr>
            </a:lvl1pPr>
          </a:lstStyle>
          <a:p>
            <a:pPr algn="ctr"/>
            <a:r>
              <a:rPr lang="en-US"/>
              <a:t>Flexible Deployment Options</a:t>
            </a:r>
          </a:p>
        </p:txBody>
      </p:sp>
      <p:sp>
        <p:nvSpPr>
          <p:cNvPr id="12" name="number1">
            <a:extLst>
              <a:ext uri="{FF2B5EF4-FFF2-40B4-BE49-F238E27FC236}">
                <a16:creationId xmlns:a16="http://schemas.microsoft.com/office/drawing/2014/main" id="{0885BB3D-2FBD-3F25-F272-32CD587222C5}"/>
              </a:ext>
            </a:extLst>
          </p:cNvPr>
          <p:cNvSpPr>
            <a:spLocks noGrp="1"/>
          </p:cNvSpPr>
          <p:nvPr>
            <p:ph sz="quarter" idx="14"/>
          </p:nvPr>
        </p:nvSpPr>
        <p:spPr>
          <a:xfrm>
            <a:off x="978622" y="2556655"/>
            <a:ext cx="2945443" cy="615315"/>
          </a:xfrm>
          <a:prstGeom prst="rect">
            <a:avLst/>
          </a:prstGeom>
        </p:spPr>
        <p:txBody>
          <a:bodyPr/>
          <a:lstStyle>
            <a:lvl1pPr marL="0" indent="0" algn="l">
              <a:lnSpc>
                <a:spcPct val="100000"/>
              </a:lnSpc>
              <a:buNone/>
              <a:defRPr lang="en-US" sz="5400" b="0" i="0" kern="1200" dirty="0">
                <a:solidFill>
                  <a:srgbClr val="0A172E"/>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14" name="number3">
            <a:extLst>
              <a:ext uri="{FF2B5EF4-FFF2-40B4-BE49-F238E27FC236}">
                <a16:creationId xmlns:a16="http://schemas.microsoft.com/office/drawing/2014/main" id="{B6EC3D2E-298B-416E-E428-3D4A669A2DB0}"/>
              </a:ext>
            </a:extLst>
          </p:cNvPr>
          <p:cNvSpPr>
            <a:spLocks noGrp="1"/>
          </p:cNvSpPr>
          <p:nvPr>
            <p:ph sz="quarter" idx="18"/>
          </p:nvPr>
        </p:nvSpPr>
        <p:spPr>
          <a:xfrm>
            <a:off x="8321846" y="2556655"/>
            <a:ext cx="2945443" cy="615315"/>
          </a:xfrm>
          <a:prstGeom prst="rect">
            <a:avLst/>
          </a:prstGeom>
        </p:spPr>
        <p:txBody>
          <a:bodyPr/>
          <a:lstStyle>
            <a:lvl1pPr marL="0" indent="0" algn="l">
              <a:lnSpc>
                <a:spcPct val="100000"/>
              </a:lnSpc>
              <a:buNone/>
              <a:defRPr lang="en-US" sz="5400" b="0" i="0" kern="1200" dirty="0">
                <a:solidFill>
                  <a:srgbClr val="0A172E"/>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03</a:t>
            </a:r>
          </a:p>
        </p:txBody>
      </p:sp>
      <p:sp>
        <p:nvSpPr>
          <p:cNvPr id="15" name="number2">
            <a:extLst>
              <a:ext uri="{FF2B5EF4-FFF2-40B4-BE49-F238E27FC236}">
                <a16:creationId xmlns:a16="http://schemas.microsoft.com/office/drawing/2014/main" id="{652C31F4-35F7-6E02-A4DC-BFCDA9306397}"/>
              </a:ext>
            </a:extLst>
          </p:cNvPr>
          <p:cNvSpPr>
            <a:spLocks noGrp="1"/>
          </p:cNvSpPr>
          <p:nvPr>
            <p:ph sz="quarter" idx="20"/>
          </p:nvPr>
        </p:nvSpPr>
        <p:spPr>
          <a:xfrm>
            <a:off x="4626190" y="2550675"/>
            <a:ext cx="2945443" cy="615315"/>
          </a:xfrm>
          <a:prstGeom prst="rect">
            <a:avLst/>
          </a:prstGeom>
        </p:spPr>
        <p:txBody>
          <a:bodyPr/>
          <a:lstStyle>
            <a:lvl1pPr marL="0" indent="0" algn="l">
              <a:lnSpc>
                <a:spcPct val="100000"/>
              </a:lnSpc>
              <a:buNone/>
              <a:defRPr lang="en-US" sz="5400" b="0" i="0" kern="1200" dirty="0">
                <a:solidFill>
                  <a:schemeClr val="bg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7" name="body3">
            <a:extLst>
              <a:ext uri="{FF2B5EF4-FFF2-40B4-BE49-F238E27FC236}">
                <a16:creationId xmlns:a16="http://schemas.microsoft.com/office/drawing/2014/main" id="{38A91F7D-60A0-1013-29CF-E271F67CCAD0}"/>
              </a:ext>
            </a:extLst>
          </p:cNvPr>
          <p:cNvSpPr>
            <a:spLocks noGrp="1"/>
          </p:cNvSpPr>
          <p:nvPr>
            <p:ph sz="quarter" idx="17"/>
          </p:nvPr>
        </p:nvSpPr>
        <p:spPr>
          <a:xfrm>
            <a:off x="8161763" y="2017928"/>
            <a:ext cx="3264535" cy="3960548"/>
          </a:xfrm>
          <a:prstGeom prst="rect">
            <a:avLst/>
          </a:prstGeom>
          <a:noFill/>
          <a:ln>
            <a:noFill/>
          </a:ln>
        </p:spPr>
        <p:txBody>
          <a:bodyPr lIns="251999" tIns="1872000" rIns="216000" bIns="216000"/>
          <a:lstStyle>
            <a:lvl1pPr>
              <a:defRPr lang="en-US" sz="1800" b="0" i="0" dirty="0">
                <a:solidFill>
                  <a:srgbClr val="0A172E"/>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rgbClr val="0A172E"/>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Customization and Control</a:t>
            </a:r>
          </a:p>
          <a:p>
            <a:pPr marL="0" lvl="4" indent="0" fontAlgn="auto">
              <a:lnSpc>
                <a:spcPct val="100000"/>
              </a:lnSpc>
              <a:spcBef>
                <a:spcPts val="0"/>
              </a:spcBef>
              <a:spcAft>
                <a:spcPts val="1200"/>
              </a:spcAft>
              <a:buSzPct val="80000"/>
              <a:buNone/>
            </a:pPr>
            <a:r>
              <a:rPr lang="en-US" dirty="0"/>
              <a:t>Users have the flexibility to customize and control their Ubuntu Pro environments, ensuring they have the level of customization and control they need to meet their unique requirements.</a:t>
            </a:r>
          </a:p>
        </p:txBody>
      </p:sp>
      <p:sp>
        <p:nvSpPr>
          <p:cNvPr id="18" name="body1">
            <a:extLst>
              <a:ext uri="{FF2B5EF4-FFF2-40B4-BE49-F238E27FC236}">
                <a16:creationId xmlns:a16="http://schemas.microsoft.com/office/drawing/2014/main" id="{23999E5B-7160-41BC-D37D-4BF6EADAE5E8}"/>
              </a:ext>
            </a:extLst>
          </p:cNvPr>
          <p:cNvSpPr>
            <a:spLocks noGrp="1"/>
          </p:cNvSpPr>
          <p:nvPr>
            <p:ph sz="quarter" idx="10"/>
          </p:nvPr>
        </p:nvSpPr>
        <p:spPr>
          <a:xfrm>
            <a:off x="763509" y="2007009"/>
            <a:ext cx="3264535" cy="3971467"/>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800" b="0" i="0" kern="1200" dirty="0">
                <a:solidFill>
                  <a:srgbClr val="0A172E"/>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400" b="0" i="0" kern="1200" dirty="0">
                <a:solidFill>
                  <a:srgbClr val="0A172E"/>
                </a:solidFill>
                <a:latin typeface="PingFang SC" panose="020B0400000000000000" pitchFamily="34" charset="-122"/>
                <a:ea typeface="PingFang SC" panose="020B0400000000000000" pitchFamily="34" charset="-122"/>
                <a:cs typeface="Poppins Light" panose="00000A00000000000000" charset="0"/>
              </a:defRPr>
            </a:lvl5pPr>
            <a:lvl6pPr algn="l">
              <a:defRPr/>
            </a:lvl6pPr>
          </a:lstStyle>
          <a:p>
            <a:pPr lvl="0"/>
            <a:r>
              <a:rPr lang="en-US" dirty="0"/>
              <a:t>On-Premises and Cloud Deployment</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Ubuntu Pro offers flexible deployment options, allowing users to implement the service on-premises or in the cloud, depending on their preferred deployment model.</a:t>
            </a:r>
          </a:p>
        </p:txBody>
      </p:sp>
      <p:sp>
        <p:nvSpPr>
          <p:cNvPr id="19" name="body2">
            <a:extLst>
              <a:ext uri="{FF2B5EF4-FFF2-40B4-BE49-F238E27FC236}">
                <a16:creationId xmlns:a16="http://schemas.microsoft.com/office/drawing/2014/main" id="{BEE69BCD-5DC5-7771-92AF-CA4DE6346219}"/>
              </a:ext>
            </a:extLst>
          </p:cNvPr>
          <p:cNvSpPr>
            <a:spLocks noGrp="1"/>
          </p:cNvSpPr>
          <p:nvPr>
            <p:ph sz="quarter" idx="19"/>
          </p:nvPr>
        </p:nvSpPr>
        <p:spPr>
          <a:xfrm>
            <a:off x="4458335" y="2007009"/>
            <a:ext cx="3263374" cy="3949835"/>
          </a:xfrm>
          <a:prstGeom prst="rect">
            <a:avLst/>
          </a:prstGeom>
          <a:noFill/>
          <a:ln>
            <a:noFill/>
          </a:ln>
        </p:spPr>
        <p:txBody>
          <a:bodyPr lIns="251999" tIns="1872000" rIns="216000" bIns="216000"/>
          <a:lstStyle>
            <a:lvl1pPr>
              <a:defRPr lang="en-US" sz="18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Hybrid Environment Support</a:t>
            </a:r>
          </a:p>
          <a:p>
            <a:pPr marL="0" lvl="4" indent="0" fontAlgn="auto">
              <a:lnSpc>
                <a:spcPct val="100000"/>
              </a:lnSpc>
              <a:spcBef>
                <a:spcPts val="0"/>
              </a:spcBef>
              <a:spcAft>
                <a:spcPts val="1200"/>
              </a:spcAft>
              <a:buSzPct val="80000"/>
              <a:buNone/>
            </a:pPr>
            <a:r>
              <a:rPr lang="en-US" dirty="0"/>
              <a:t>The service supports hybrid environments, enabling users to seamlessly integrate Ubuntu Pro into their existing on-premises and cloud infrastructure.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3" name="shape1"/>
          <p:cNvPicPr>
            <a:picLocks noChangeAspect="1"/>
          </p:cNvPicPr>
          <p:nvPr/>
        </p:nvPicPr>
        <p:blipFill>
          <a:blip r:embed="rId3"/>
          <a:stretch>
            <a:fillRect/>
          </a:stretch>
        </p:blipFill>
        <p:spPr>
          <a:xfrm>
            <a:off x="772795" y="2001520"/>
            <a:ext cx="3264535" cy="3845560"/>
          </a:xfrm>
          <a:prstGeom prst="rect">
            <a:avLst/>
          </a:prstGeom>
        </p:spPr>
      </p:pic>
      <p:pic>
        <p:nvPicPr>
          <p:cNvPr id="4" name="shape2"/>
          <p:cNvPicPr>
            <a:picLocks noChangeAspect="1"/>
          </p:cNvPicPr>
          <p:nvPr/>
        </p:nvPicPr>
        <p:blipFill>
          <a:blip r:embed="rId4"/>
          <a:stretch>
            <a:fillRect/>
          </a:stretch>
        </p:blipFill>
        <p:spPr>
          <a:xfrm>
            <a:off x="4458335" y="2001520"/>
            <a:ext cx="3264535" cy="3845560"/>
          </a:xfrm>
          <a:prstGeom prst="rect">
            <a:avLst/>
          </a:prstGeom>
        </p:spPr>
      </p:pic>
      <p:pic>
        <p:nvPicPr>
          <p:cNvPr id="5" name="shape3"/>
          <p:cNvPicPr>
            <a:picLocks noChangeAspect="1"/>
          </p:cNvPicPr>
          <p:nvPr/>
        </p:nvPicPr>
        <p:blipFill>
          <a:blip r:embed="rId3"/>
          <a:stretch>
            <a:fillRect/>
          </a:stretch>
        </p:blipFill>
        <p:spPr>
          <a:xfrm>
            <a:off x="8162925" y="2001520"/>
            <a:ext cx="3264535" cy="384556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defRPr kumimoji="0" lang="en-US" sz="4000" b="0" i="0" u="none" strike="noStrike" cap="none" spc="0" normalizeH="0" baseline="0" dirty="0">
                <a:solidFill>
                  <a:schemeClr val="bg1"/>
                </a:solidFill>
                <a:latin typeface="PingFang SC" panose="020B0400000000000000" pitchFamily="34" charset="-122"/>
                <a:ea typeface="PingFang SC" panose="020B0400000000000000" pitchFamily="34" charset="-122"/>
                <a:cs typeface="Poppins Light" panose="00000A00000000000000" charset="0"/>
              </a:defRPr>
            </a:lvl1pPr>
          </a:lstStyle>
          <a:p>
            <a:pPr algn="ctr"/>
            <a:r>
              <a:rPr lang="en-US" dirty="0"/>
              <a:t>Scalable Infrastructure Solutions</a:t>
            </a:r>
          </a:p>
        </p:txBody>
      </p:sp>
      <p:sp>
        <p:nvSpPr>
          <p:cNvPr id="7" name="number1">
            <a:extLst>
              <a:ext uri="{FF2B5EF4-FFF2-40B4-BE49-F238E27FC236}">
                <a16:creationId xmlns:a16="http://schemas.microsoft.com/office/drawing/2014/main" id="{96C54BC1-17CC-05FA-0208-027CE15A50FF}"/>
              </a:ext>
            </a:extLst>
          </p:cNvPr>
          <p:cNvSpPr>
            <a:spLocks noGrp="1"/>
          </p:cNvSpPr>
          <p:nvPr>
            <p:ph sz="quarter" idx="14"/>
          </p:nvPr>
        </p:nvSpPr>
        <p:spPr>
          <a:xfrm>
            <a:off x="918297"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6" name="number3">
            <a:extLst>
              <a:ext uri="{FF2B5EF4-FFF2-40B4-BE49-F238E27FC236}">
                <a16:creationId xmlns:a16="http://schemas.microsoft.com/office/drawing/2014/main" id="{F320C016-F2B6-5B15-9882-5DE00508561C}"/>
              </a:ext>
            </a:extLst>
          </p:cNvPr>
          <p:cNvSpPr>
            <a:spLocks noGrp="1"/>
          </p:cNvSpPr>
          <p:nvPr>
            <p:ph sz="quarter" idx="18"/>
          </p:nvPr>
        </p:nvSpPr>
        <p:spPr>
          <a:xfrm>
            <a:off x="8316131"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03</a:t>
            </a:r>
          </a:p>
        </p:txBody>
      </p:sp>
      <p:sp>
        <p:nvSpPr>
          <p:cNvPr id="10" name="number2">
            <a:extLst>
              <a:ext uri="{FF2B5EF4-FFF2-40B4-BE49-F238E27FC236}">
                <a16:creationId xmlns:a16="http://schemas.microsoft.com/office/drawing/2014/main" id="{6857EEF6-9FE1-01E0-A1D2-1358B228B406}"/>
              </a:ext>
            </a:extLst>
          </p:cNvPr>
          <p:cNvSpPr>
            <a:spLocks noGrp="1"/>
          </p:cNvSpPr>
          <p:nvPr>
            <p:ph sz="quarter" idx="20"/>
          </p:nvPr>
        </p:nvSpPr>
        <p:spPr>
          <a:xfrm>
            <a:off x="4617300" y="2465212"/>
            <a:ext cx="2945443" cy="615315"/>
          </a:xfrm>
          <a:prstGeom prst="rect">
            <a:avLst/>
          </a:prstGeom>
        </p:spPr>
        <p:txBody>
          <a:bodyPr/>
          <a:lstStyle>
            <a:lvl1pPr marL="0" indent="0" algn="l">
              <a:lnSpc>
                <a:spcPct val="100000"/>
              </a:lnSpc>
              <a:buNone/>
              <a:defRPr lang="en-US" sz="5400" b="0" i="0" kern="1200" dirty="0">
                <a:solidFill>
                  <a:srgbClr val="05494D"/>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3">
            <a:extLst>
              <a:ext uri="{FF2B5EF4-FFF2-40B4-BE49-F238E27FC236}">
                <a16:creationId xmlns:a16="http://schemas.microsoft.com/office/drawing/2014/main" id="{0C0DEF80-9CD8-A46C-1C9E-74A99F8EBE53}"/>
              </a:ext>
            </a:extLst>
          </p:cNvPr>
          <p:cNvSpPr>
            <a:spLocks noGrp="1"/>
          </p:cNvSpPr>
          <p:nvPr>
            <p:ph sz="quarter" idx="17"/>
          </p:nvPr>
        </p:nvSpPr>
        <p:spPr>
          <a:xfrm>
            <a:off x="8161763" y="2017928"/>
            <a:ext cx="3264535" cy="3829152"/>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High-Performance Computing</a:t>
            </a:r>
          </a:p>
          <a:p>
            <a:pPr marL="0" lvl="4" indent="0" fontAlgn="auto">
              <a:lnSpc>
                <a:spcPct val="100000"/>
              </a:lnSpc>
              <a:spcBef>
                <a:spcPts val="0"/>
              </a:spcBef>
              <a:spcAft>
                <a:spcPts val="1200"/>
              </a:spcAft>
              <a:buSzPct val="80000"/>
              <a:buNone/>
            </a:pPr>
            <a:r>
              <a:rPr lang="en-US" dirty="0"/>
              <a:t>Ubuntu Pro's scalability extends to high-performance computing (HPC) environments, providing the foundation for compute-intensive workloads.</a:t>
            </a:r>
          </a:p>
        </p:txBody>
      </p:sp>
      <p:sp>
        <p:nvSpPr>
          <p:cNvPr id="14" name="body1">
            <a:extLst>
              <a:ext uri="{FF2B5EF4-FFF2-40B4-BE49-F238E27FC236}">
                <a16:creationId xmlns:a16="http://schemas.microsoft.com/office/drawing/2014/main" id="{9A6B103D-8307-49C1-2B78-8E22B3AE90CD}"/>
              </a:ext>
            </a:extLst>
          </p:cNvPr>
          <p:cNvSpPr>
            <a:spLocks noGrp="1"/>
          </p:cNvSpPr>
          <p:nvPr>
            <p:ph sz="quarter" idx="10"/>
          </p:nvPr>
        </p:nvSpPr>
        <p:spPr>
          <a:xfrm>
            <a:off x="763509" y="2007009"/>
            <a:ext cx="3264535"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i="0" kern="120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b="0" i="0" kern="1200" dirty="0">
                <a:solidFill>
                  <a:schemeClr val="bg1"/>
                </a:solidFill>
                <a:latin typeface="PingFang SC Light" panose="020B0300000000000000" pitchFamily="34" charset="-122"/>
                <a:ea typeface="+mn-ea"/>
                <a:cs typeface="Poppins Light" panose="00000A00000000000000" charset="0"/>
              </a:defRPr>
            </a:lvl5pPr>
            <a:lvl6pPr algn="l">
              <a:defRPr/>
            </a:lvl6pPr>
          </a:lstStyle>
          <a:p>
            <a:pPr lvl="0"/>
            <a:r>
              <a:rPr lang="en-US" dirty="0"/>
              <a:t>Cloud-Native Deployments</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Ubuntu Pro supports cloud-native architectures, enabling businesses to scale their infrastructure and applications seamlessly across cloud environments.</a:t>
            </a:r>
          </a:p>
        </p:txBody>
      </p:sp>
      <p:sp>
        <p:nvSpPr>
          <p:cNvPr id="17" name="body2">
            <a:extLst>
              <a:ext uri="{FF2B5EF4-FFF2-40B4-BE49-F238E27FC236}">
                <a16:creationId xmlns:a16="http://schemas.microsoft.com/office/drawing/2014/main" id="{59D84664-50B6-6569-9970-3D602E11AAFA}"/>
              </a:ext>
            </a:extLst>
          </p:cNvPr>
          <p:cNvSpPr>
            <a:spLocks noGrp="1"/>
          </p:cNvSpPr>
          <p:nvPr>
            <p:ph sz="quarter" idx="19"/>
          </p:nvPr>
        </p:nvSpPr>
        <p:spPr>
          <a:xfrm>
            <a:off x="4458335" y="2007009"/>
            <a:ext cx="3263374" cy="3840071"/>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Container Orchestration</a:t>
            </a:r>
          </a:p>
          <a:p>
            <a:pPr marL="0" lvl="4" indent="0" fontAlgn="auto">
              <a:lnSpc>
                <a:spcPct val="100000"/>
              </a:lnSpc>
              <a:spcBef>
                <a:spcPts val="0"/>
              </a:spcBef>
              <a:spcAft>
                <a:spcPts val="1200"/>
              </a:spcAft>
              <a:buSzPct val="80000"/>
              <a:buNone/>
            </a:pPr>
            <a:r>
              <a:rPr lang="en-US" dirty="0"/>
              <a:t>With built-in support for Kubernetes and other container orchestration tools, Ubuntu Pro allows for the efficient scaling of containerized workloads.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3346450"/>
            <a:ext cx="12203722" cy="3522980"/>
          </a:xfrm>
          <a:prstGeom prst="rect">
            <a:avLst/>
          </a:prstGeom>
        </p:spPr>
      </p:pic>
      <p:pic>
        <p:nvPicPr>
          <p:cNvPr id="3" name="shape"/>
          <p:cNvPicPr>
            <a:picLocks noChangeAspect="1"/>
          </p:cNvPicPr>
          <p:nvPr/>
        </p:nvPicPr>
        <p:blipFill>
          <a:blip r:embed="rId3"/>
          <a:stretch>
            <a:fillRect/>
          </a:stretch>
        </p:blipFill>
        <p:spPr>
          <a:xfrm>
            <a:off x="0" y="3346181"/>
            <a:ext cx="3036277" cy="1330653"/>
          </a:xfrm>
          <a:prstGeom prst="rect">
            <a:avLst/>
          </a:prstGeom>
        </p:spPr>
      </p:pic>
      <p:pic>
        <p:nvPicPr>
          <p:cNvPr id="4" name="tray"/>
          <p:cNvPicPr>
            <a:picLocks noChangeAspect="1"/>
          </p:cNvPicPr>
          <p:nvPr/>
        </p:nvPicPr>
        <p:blipFill>
          <a:blip r:embed="rId4"/>
          <a:srcRect l="1000" r="1000"/>
          <a:stretch>
            <a:fillRect/>
          </a:stretch>
        </p:blipFill>
        <p:spPr>
          <a:xfrm>
            <a:off x="0" y="0"/>
            <a:ext cx="12203723" cy="3347451"/>
          </a:xfrm>
          <a:prstGeom prst="rect">
            <a:avLst/>
          </a:prstGeom>
        </p:spPr>
      </p:pic>
      <p:sp>
        <p:nvSpPr>
          <p:cNvPr id="5" name="body1"/>
          <p:cNvSpPr>
            <a:spLocks noGrp="1"/>
          </p:cNvSpPr>
          <p:nvPr>
            <p:ph sz="quarter" idx="10"/>
          </p:nvPr>
        </p:nvSpPr>
        <p:spPr>
          <a:xfrm>
            <a:off x="4041386" y="3634740"/>
            <a:ext cx="7379970" cy="378611"/>
          </a:xfrm>
          <a:prstGeom prst="rect">
            <a:avLst/>
          </a:prstGeom>
        </p:spPr>
        <p:txBody>
          <a:bodyPr lIns="0" tIns="0" anchor="t" anchorCtr="0"/>
          <a:lstStyle>
            <a:lvl1pPr marL="1270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5842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0414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4986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19558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1. Introduction to Ubuntu Pro</a:t>
            </a:r>
          </a:p>
        </p:txBody>
      </p:sp>
      <p:sp>
        <p:nvSpPr>
          <p:cNvPr id="6" name="body2"/>
          <p:cNvSpPr>
            <a:spLocks noGrp="1"/>
          </p:cNvSpPr>
          <p:nvPr>
            <p:ph sz="quarter" idx="11"/>
          </p:nvPr>
        </p:nvSpPr>
        <p:spPr>
          <a:xfrm>
            <a:off x="4041386" y="4034953"/>
            <a:ext cx="7378700" cy="378611"/>
          </a:xfrm>
          <a:prstGeom prst="rect">
            <a:avLst/>
          </a:prstGeom>
        </p:spPr>
        <p:txBody>
          <a:bodyPr lIns="0" tIns="0" anchor="t" anchorCtr="0"/>
          <a:lstStyle>
            <a:lvl1pPr marL="1270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5842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0414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4986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19558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2. Security and Compliance</a:t>
            </a:r>
          </a:p>
        </p:txBody>
      </p:sp>
      <p:sp>
        <p:nvSpPr>
          <p:cNvPr id="7" name="body3"/>
          <p:cNvSpPr>
            <a:spLocks noGrp="1"/>
          </p:cNvSpPr>
          <p:nvPr>
            <p:ph sz="quarter" idx="12"/>
          </p:nvPr>
        </p:nvSpPr>
        <p:spPr>
          <a:xfrm>
            <a:off x="4040116" y="4453854"/>
            <a:ext cx="7379970" cy="378611"/>
          </a:xfrm>
          <a:prstGeom prst="rect">
            <a:avLst/>
          </a:prstGeom>
        </p:spPr>
        <p:txBody>
          <a:bodyPr lIns="0" tIns="0" anchor="t" anchorCtr="0"/>
          <a:lstStyle>
            <a:lvl1pPr marL="1270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5842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0414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4986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19558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3. Flexibility and Customizability</a:t>
            </a:r>
          </a:p>
        </p:txBody>
      </p:sp>
      <p:sp>
        <p:nvSpPr>
          <p:cNvPr id="8" name="body4"/>
          <p:cNvSpPr>
            <a:spLocks noGrp="1"/>
          </p:cNvSpPr>
          <p:nvPr>
            <p:ph sz="quarter" idx="13"/>
          </p:nvPr>
        </p:nvSpPr>
        <p:spPr>
          <a:xfrm>
            <a:off x="4040116" y="4854067"/>
            <a:ext cx="7379970" cy="378611"/>
          </a:xfrm>
          <a:prstGeom prst="rect">
            <a:avLst/>
          </a:prstGeom>
        </p:spPr>
        <p:txBody>
          <a:bodyPr lIns="0" tIns="0" anchor="t" anchorCtr="0"/>
          <a:lstStyle>
            <a:lvl1pPr marL="1270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5842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0414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4986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19558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4. Customer and Case Studies</a:t>
            </a:r>
          </a:p>
        </p:txBody>
      </p:sp>
      <p:sp>
        <p:nvSpPr>
          <p:cNvPr id="10" name="body5"/>
          <p:cNvSpPr>
            <a:spLocks noGrp="1"/>
          </p:cNvSpPr>
          <p:nvPr>
            <p:ph sz="quarter" idx="14"/>
          </p:nvPr>
        </p:nvSpPr>
        <p:spPr>
          <a:xfrm>
            <a:off x="4040116" y="5253090"/>
            <a:ext cx="7378700" cy="378611"/>
          </a:xfrm>
          <a:prstGeom prst="rect">
            <a:avLst/>
          </a:prstGeom>
        </p:spPr>
        <p:txBody>
          <a:bodyPr lIns="0" tIns="0" anchor="t" anchorCtr="0"/>
          <a:lstStyle>
            <a:lvl1pPr marL="1270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5842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2pPr>
            <a:lvl3pPr marL="10414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3pPr>
            <a:lvl4pPr marL="14986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4pPr>
            <a:lvl5pPr marL="1955800" indent="0" eaLnBrk="1" fontAlgn="auto" latinLnBrk="0" hangingPunct="1">
              <a:lnSpc>
                <a:spcPct val="100000"/>
              </a:lnSpc>
              <a:spcBef>
                <a:spcPct val="0"/>
              </a:spcBef>
              <a:spcAft>
                <a:spcPts val="0"/>
              </a:spcAft>
              <a:buFont typeface="+mj-lt"/>
              <a:buNone/>
              <a:defRPr sz="1800" b="0" i="0">
                <a:solidFill>
                  <a:schemeClr val="tx1"/>
                </a:solidFill>
                <a:latin typeface="PingFang SC Medium" panose="020B0400000000000000" pitchFamily="34" charset="-122"/>
                <a:ea typeface="PingFang SC Medium" panose="020B0400000000000000" pitchFamily="34" charset="-122"/>
                <a:cs typeface="Poppins Medium" panose="00000A00000000000000" pitchFamily="2" charset="0"/>
              </a:defRPr>
            </a:lvl5pPr>
          </a:lstStyle>
          <a:p>
            <a:pPr lvl="0"/>
            <a:r>
              <a:rPr lang="en-US" dirty="0"/>
              <a:t>5. Ubuntu Pro Promise</a:t>
            </a:r>
          </a:p>
        </p:txBody>
      </p:sp>
      <p:sp>
        <p:nvSpPr>
          <p:cNvPr id="9" name="header"/>
          <p:cNvSpPr>
            <a:spLocks noGrp="1"/>
          </p:cNvSpPr>
          <p:nvPr>
            <p:ph type="title"/>
          </p:nvPr>
        </p:nvSpPr>
        <p:spPr>
          <a:xfrm>
            <a:off x="316621" y="3831079"/>
            <a:ext cx="2426579" cy="1286510"/>
          </a:xfrm>
          <a:prstGeom prst="rect">
            <a:avLst/>
          </a:prstGeom>
        </p:spPr>
        <p:txBody>
          <a:bodyPr/>
          <a:lstStyle>
            <a:lvl1pPr algn="l" defTabSz="914400" rtl="0" eaLnBrk="1" latinLnBrk="0" hangingPunct="1">
              <a:lnSpc>
                <a:spcPct val="90000"/>
              </a:lnSpc>
              <a:spcBef>
                <a:spcPct val="0"/>
              </a:spcBef>
              <a:buNone/>
              <a:defRPr lang="en-US" sz="3600" b="0" i="0" kern="1200" dirty="0">
                <a:solidFill>
                  <a:schemeClr val="bg1"/>
                </a:solidFill>
                <a:latin typeface="PingFang SC Medium" panose="020B0400000000000000" pitchFamily="34" charset="-122"/>
                <a:ea typeface="+mj-ea"/>
                <a:cs typeface="Poppins SemiBold" panose="00000A00000000000000" pitchFamily="2" charset="0"/>
              </a:defRPr>
            </a:lvl1pPr>
          </a:lstStyle>
          <a:p>
            <a:pPr algn="l"/>
            <a:r>
              <a:rPr lang="en-US"/>
              <a:t>Content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tray">
            <a:extLst>
              <a:ext uri="{FF2B5EF4-FFF2-40B4-BE49-F238E27FC236}">
                <a16:creationId xmlns:a16="http://schemas.microsoft.com/office/drawing/2014/main" id="{0D49C212-3D70-A698-2E27-F94E95CD2D06}"/>
              </a:ext>
            </a:extLst>
          </p:cNvPr>
          <p:cNvPicPr>
            <a:picLocks noChangeAspect="1"/>
          </p:cNvPicPr>
          <p:nvPr/>
        </p:nvPicPr>
        <p:blipFill>
          <a:blip r:embed="rId2"/>
          <a:srcRect l="1000" r="1000"/>
          <a:stretch>
            <a:fillRect/>
          </a:stretch>
        </p:blipFill>
        <p:spPr>
          <a:xfrm>
            <a:off x="10160" y="0"/>
            <a:ext cx="12171680" cy="6858000"/>
          </a:xfrm>
          <a:prstGeom prst="rect">
            <a:avLst/>
          </a:prstGeom>
        </p:spPr>
      </p:pic>
      <p:sp>
        <p:nvSpPr>
          <p:cNvPr id="6" name="header">
            <a:extLst>
              <a:ext uri="{FF2B5EF4-FFF2-40B4-BE49-F238E27FC236}">
                <a16:creationId xmlns:a16="http://schemas.microsoft.com/office/drawing/2014/main" id="{3BC3BC61-9842-BE35-891D-424F9DE78E67}"/>
              </a:ext>
            </a:extLst>
          </p:cNvPr>
          <p:cNvSpPr>
            <a:spLocks noGrp="1"/>
          </p:cNvSpPr>
          <p:nvPr>
            <p:ph type="title"/>
          </p:nvPr>
        </p:nvSpPr>
        <p:spPr>
          <a:xfrm>
            <a:off x="335915" y="2700000"/>
            <a:ext cx="11520170" cy="3479165"/>
          </a:xfrm>
          <a:prstGeom prst="rect">
            <a:avLst/>
          </a:prstGeom>
        </p:spPr>
        <p:txBody>
          <a:bodyPr anchor="t" anchorCtr="0"/>
          <a:lstStyle>
            <a:lvl1pPr marL="0" indent="0" algn="ctr" eaLnBrk="1" fontAlgn="auto" latinLnBrk="0" hangingPunct="1">
              <a:lnSpc>
                <a:spcPct val="100000"/>
              </a:lnSpc>
              <a:defRPr sz="36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pPr algn="ctr"/>
            <a:r>
              <a:rPr lang="en-US" dirty="0"/>
              <a:t>Customer and Case Studies </a:t>
            </a:r>
          </a:p>
        </p:txBody>
      </p:sp>
      <p:sp>
        <p:nvSpPr>
          <p:cNvPr id="3" name="body1">
            <a:extLst>
              <a:ext uri="{FF2B5EF4-FFF2-40B4-BE49-F238E27FC236}">
                <a16:creationId xmlns:a16="http://schemas.microsoft.com/office/drawing/2014/main" id="{C18C7392-7259-8907-17C3-2FC6D2981B1F}"/>
              </a:ext>
            </a:extLst>
          </p:cNvPr>
          <p:cNvSpPr>
            <a:spLocks noGrp="1"/>
          </p:cNvSpPr>
          <p:nvPr>
            <p:ph sz="quarter" idx="13"/>
          </p:nvPr>
        </p:nvSpPr>
        <p:spPr>
          <a:xfrm>
            <a:off x="335915" y="97920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5842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2pPr>
            <a:lvl3pPr marL="10414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3pPr>
            <a:lvl4pPr marL="14986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4pPr>
            <a:lvl5pPr marL="19558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5pPr>
          </a:lstStyle>
          <a:p>
            <a:pPr lvl="0"/>
            <a:r>
              <a:rPr lang="en-US" dirty="0"/>
              <a:t>Section 4</a:t>
            </a:r>
          </a:p>
        </p:txBody>
      </p:sp>
    </p:spTree>
    <p:extLst>
      <p:ext uri="{BB962C8B-B14F-4D97-AF65-F5344CB8AC3E}">
        <p14:creationId xmlns:p14="http://schemas.microsoft.com/office/powerpoint/2010/main" val="687068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4772" y="0"/>
            <a:ext cx="12196772" cy="6871838"/>
          </a:xfrm>
          <a:prstGeom prst="rect">
            <a:avLst/>
          </a:prstGeom>
        </p:spPr>
      </p:pic>
      <p:pic>
        <p:nvPicPr>
          <p:cNvPr id="3" name="list-item-img1"/>
          <p:cNvPicPr>
            <a:picLocks noChangeAspect="1"/>
          </p:cNvPicPr>
          <p:nvPr/>
        </p:nvPicPr>
        <p:blipFill>
          <a:blip r:embed="rId3">
            <a:extLst>
              <a:ext uri="{837473B0-CC2E-450A-ABE3-18F120FF3D39}">
                <a1611:picAttrSrcUrl xmlns:a1611="http://schemas.microsoft.com/office/drawing/2016/11/main" r:id="rId4"/>
              </a:ext>
            </a:extLst>
          </a:blip>
          <a:srcRect l="5973" r="5973"/>
          <a:stretch/>
        </p:blipFill>
        <p:spPr>
          <a:xfrm>
            <a:off x="780318" y="1880594"/>
            <a:ext cx="3838933" cy="2908077"/>
          </a:xfrm>
          <a:prstGeom prst="roundRect">
            <a:avLst>
              <a:gd name="adj" fmla="val 0"/>
            </a:avLst>
          </a:prstGeom>
        </p:spPr>
      </p:pic>
      <p:sp>
        <p:nvSpPr>
          <p:cNvPr id="24" name="header"/>
          <p:cNvSpPr>
            <a:spLocks noGrp="1"/>
          </p:cNvSpPr>
          <p:nvPr>
            <p:ph type="title"/>
          </p:nvPr>
        </p:nvSpPr>
        <p:spPr>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pPr algn="ctr"/>
            <a:r>
              <a:rPr lang="en-US" dirty="0"/>
              <a:t>Broad Adoption Across Industries</a:t>
            </a:r>
          </a:p>
        </p:txBody>
      </p:sp>
      <p:sp>
        <p:nvSpPr>
          <p:cNvPr id="25" name="body1"/>
          <p:cNvSpPr>
            <a:spLocks noGrp="1"/>
          </p:cNvSpPr>
          <p:nvPr>
            <p:ph sz="quarter" idx="10"/>
          </p:nvPr>
        </p:nvSpPr>
        <p:spPr>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Widespread Use</a:t>
            </a:r>
          </a:p>
          <a:p>
            <a:pPr marL="0" lvl="4" indent="0" fontAlgn="auto">
              <a:lnSpc>
                <a:spcPct val="100000"/>
              </a:lnSpc>
              <a:spcBef>
                <a:spcPts val="0"/>
              </a:spcBef>
              <a:spcAft>
                <a:spcPts val="400"/>
              </a:spcAft>
              <a:buSzPct val="80000"/>
              <a:buNone/>
            </a:pPr>
            <a:r>
              <a:rPr lang="en-US" dirty="0"/>
              <a:t>Ubuntu Pro is trusted by thousands of organizations across various industries, including finance, healthcare, government, and technology.</a:t>
            </a:r>
          </a:p>
        </p:txBody>
      </p:sp>
      <p:sp>
        <p:nvSpPr>
          <p:cNvPr id="26" name="body2"/>
          <p:cNvSpPr>
            <a:spLocks noGrp="1"/>
          </p:cNvSpPr>
          <p:nvPr>
            <p:ph sz="quarter" idx="29"/>
          </p:nvPr>
        </p:nvSpPr>
        <p:spPr>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Global Reach</a:t>
            </a:r>
          </a:p>
          <a:p>
            <a:pPr marL="0" lvl="4" indent="0" fontAlgn="auto">
              <a:lnSpc>
                <a:spcPct val="100000"/>
              </a:lnSpc>
              <a:spcBef>
                <a:spcPts val="0"/>
              </a:spcBef>
              <a:spcAft>
                <a:spcPts val="400"/>
              </a:spcAft>
              <a:buSzPct val="80000"/>
              <a:buNone/>
            </a:pPr>
            <a:r>
              <a:rPr lang="en-US" dirty="0"/>
              <a:t>With millions of users worldwide, Ubuntu Pro has established a strong global presence, providing enhanced security and compliance solutions to a diverse range of businesses.</a:t>
            </a:r>
          </a:p>
        </p:txBody>
      </p:sp>
      <p:pic>
        <p:nvPicPr>
          <p:cNvPr id="6" name="list-item-img1">
            <a:extLst>
              <a:ext uri="{FF2B5EF4-FFF2-40B4-BE49-F238E27FC236}">
                <a16:creationId xmlns:a16="http://schemas.microsoft.com/office/drawing/2014/main" id="{218C767C-C92C-9A9A-3CF3-7BDC689DBA46}"/>
              </a:ext>
            </a:extLst>
          </p:cNvPr>
          <p:cNvPicPr>
            <a:picLocks noChangeAspect="1"/>
          </p:cNvPicPr>
          <p:nvPr/>
        </p:nvPicPr>
        <p:blipFill>
          <a:blip r:embed="rId5">
            <a:extLst>
              <a:ext uri="{837473B0-CC2E-450A-ABE3-18F120FF3D39}">
                <a1611:picAttrSrcUrl xmlns:a1611="http://schemas.microsoft.com/office/drawing/2016/11/main" r:id="rId6"/>
              </a:ext>
            </a:extLst>
          </a:blip>
          <a:srcRect l="29305" r="29305"/>
          <a:stretch/>
        </p:blipFill>
        <p:spPr>
          <a:xfrm>
            <a:off x="6908645" y="1880594"/>
            <a:ext cx="3838933" cy="2908077"/>
          </a:xfrm>
          <a:prstGeom prst="roundRect">
            <a:avLst>
              <a:gd name="adj" fmla="val 0"/>
            </a:avLst>
          </a:prstGeom>
        </p:spPr>
      </p:pic>
    </p:spTree>
    <p:extLst>
      <p:ext uri="{BB962C8B-B14F-4D97-AF65-F5344CB8AC3E}">
        <p14:creationId xmlns:p14="http://schemas.microsoft.com/office/powerpoint/2010/main" val="26722262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4772" y="0"/>
            <a:ext cx="12196772" cy="6871838"/>
          </a:xfrm>
          <a:prstGeom prst="rect">
            <a:avLst/>
          </a:prstGeom>
        </p:spPr>
      </p:pic>
      <p:sp>
        <p:nvSpPr>
          <p:cNvPr id="24" name="header"/>
          <p:cNvSpPr>
            <a:spLocks noGrp="1"/>
          </p:cNvSpPr>
          <p:nvPr>
            <p:ph type="title"/>
          </p:nvPr>
        </p:nvSpPr>
        <p:spPr>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pPr algn="ctr"/>
            <a:r>
              <a:rPr lang="en-US" dirty="0"/>
              <a:t>Customer Statistics</a:t>
            </a:r>
          </a:p>
        </p:txBody>
      </p:sp>
      <p:sp>
        <p:nvSpPr>
          <p:cNvPr id="25" name="body1"/>
          <p:cNvSpPr>
            <a:spLocks noGrp="1"/>
          </p:cNvSpPr>
          <p:nvPr>
            <p:ph sz="quarter" idx="10"/>
          </p:nvPr>
        </p:nvSpPr>
        <p:spPr>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User Base Growth</a:t>
            </a:r>
          </a:p>
          <a:p>
            <a:pPr marL="0" lvl="4" indent="0" fontAlgn="auto">
              <a:lnSpc>
                <a:spcPct val="100000"/>
              </a:lnSpc>
              <a:spcBef>
                <a:spcPts val="0"/>
              </a:spcBef>
              <a:spcAft>
                <a:spcPts val="400"/>
              </a:spcAft>
              <a:buSzPct val="80000"/>
              <a:buNone/>
            </a:pPr>
            <a:r>
              <a:rPr lang="en-US" dirty="0"/>
              <a:t>Ubuntu Pro has seen a significant increase in its user base, with over 50,000 organizations adopting the service in the past year alone.</a:t>
            </a:r>
          </a:p>
        </p:txBody>
      </p:sp>
      <p:sp>
        <p:nvSpPr>
          <p:cNvPr id="26" name="body2"/>
          <p:cNvSpPr>
            <a:spLocks noGrp="1"/>
          </p:cNvSpPr>
          <p:nvPr>
            <p:ph sz="quarter" idx="29"/>
          </p:nvPr>
        </p:nvSpPr>
        <p:spPr>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High Satisfaction Rate</a:t>
            </a:r>
          </a:p>
          <a:p>
            <a:pPr marL="0" lvl="4" indent="0" fontAlgn="auto">
              <a:lnSpc>
                <a:spcPct val="100000"/>
              </a:lnSpc>
              <a:spcBef>
                <a:spcPts val="0"/>
              </a:spcBef>
              <a:spcAft>
                <a:spcPts val="400"/>
              </a:spcAft>
              <a:buSzPct val="80000"/>
              <a:buNone/>
            </a:pPr>
            <a:r>
              <a:rPr lang="en-US" dirty="0"/>
              <a:t>Customer satisfaction surveys indicate that 95% of Ubuntu Pro users are highly satisfied with the service, citing its robust security features and excellent support.</a:t>
            </a:r>
          </a:p>
        </p:txBody>
      </p:sp>
      <p:pic>
        <p:nvPicPr>
          <p:cNvPr id="4" name="list-item-img1">
            <a:extLst>
              <a:ext uri="{FF2B5EF4-FFF2-40B4-BE49-F238E27FC236}">
                <a16:creationId xmlns:a16="http://schemas.microsoft.com/office/drawing/2014/main" id="{BA586A12-CC21-2B9D-907E-DDD7E76A214B}"/>
              </a:ext>
            </a:extLst>
          </p:cNvPr>
          <p:cNvPicPr>
            <a:picLocks noChangeAspect="1"/>
          </p:cNvPicPr>
          <p:nvPr/>
        </p:nvPicPr>
        <p:blipFill>
          <a:blip r:embed="rId3">
            <a:extLst>
              <a:ext uri="{837473B0-CC2E-450A-ABE3-18F120FF3D39}">
                <a1611:picAttrSrcUrl xmlns:a1611="http://schemas.microsoft.com/office/drawing/2016/11/main" r:id="rId4"/>
              </a:ext>
            </a:extLst>
          </a:blip>
          <a:srcRect t="6713" b="6713"/>
          <a:stretch/>
        </p:blipFill>
        <p:spPr>
          <a:xfrm>
            <a:off x="780318" y="1880594"/>
            <a:ext cx="3838933" cy="2908077"/>
          </a:xfrm>
          <a:prstGeom prst="roundRect">
            <a:avLst>
              <a:gd name="adj" fmla="val 0"/>
            </a:avLst>
          </a:prstGeom>
        </p:spPr>
      </p:pic>
      <p:pic>
        <p:nvPicPr>
          <p:cNvPr id="5" name="list-item-img1">
            <a:extLst>
              <a:ext uri="{FF2B5EF4-FFF2-40B4-BE49-F238E27FC236}">
                <a16:creationId xmlns:a16="http://schemas.microsoft.com/office/drawing/2014/main" id="{5B559418-020C-2219-DED0-0E0E4030C8D9}"/>
              </a:ext>
            </a:extLst>
          </p:cNvPr>
          <p:cNvPicPr>
            <a:picLocks noChangeAspect="1"/>
          </p:cNvPicPr>
          <p:nvPr/>
        </p:nvPicPr>
        <p:blipFill>
          <a:blip r:embed="rId5">
            <a:extLst>
              <a:ext uri="{837473B0-CC2E-450A-ABE3-18F120FF3D39}">
                <a1611:picAttrSrcUrl xmlns:a1611="http://schemas.microsoft.com/office/drawing/2016/11/main" r:id="rId6"/>
              </a:ext>
            </a:extLst>
          </a:blip>
          <a:srcRect l="15451" r="15451"/>
          <a:stretch/>
        </p:blipFill>
        <p:spPr>
          <a:xfrm>
            <a:off x="6908645" y="1880594"/>
            <a:ext cx="3838933" cy="2908077"/>
          </a:xfrm>
          <a:prstGeom prst="roundRect">
            <a:avLst>
              <a:gd name="adj" fmla="val 0"/>
            </a:avLst>
          </a:prstGeom>
        </p:spPr>
      </p:pic>
    </p:spTree>
    <p:extLst>
      <p:ext uri="{BB962C8B-B14F-4D97-AF65-F5344CB8AC3E}">
        <p14:creationId xmlns:p14="http://schemas.microsoft.com/office/powerpoint/2010/main" val="35669278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4772" y="0"/>
            <a:ext cx="12196772" cy="6871838"/>
          </a:xfrm>
          <a:prstGeom prst="rect">
            <a:avLst/>
          </a:prstGeom>
        </p:spPr>
      </p:pic>
      <p:sp>
        <p:nvSpPr>
          <p:cNvPr id="24" name="header"/>
          <p:cNvSpPr>
            <a:spLocks noGrp="1"/>
          </p:cNvSpPr>
          <p:nvPr>
            <p:ph type="title"/>
          </p:nvPr>
        </p:nvSpPr>
        <p:spPr>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pPr algn="ctr"/>
            <a:r>
              <a:rPr lang="en-US" dirty="0"/>
              <a:t>Real Customer Data</a:t>
            </a:r>
          </a:p>
        </p:txBody>
      </p:sp>
      <p:sp>
        <p:nvSpPr>
          <p:cNvPr id="25" name="body1"/>
          <p:cNvSpPr>
            <a:spLocks noGrp="1"/>
          </p:cNvSpPr>
          <p:nvPr>
            <p:ph sz="quarter" idx="10"/>
          </p:nvPr>
        </p:nvSpPr>
        <p:spPr>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Large Enterprises</a:t>
            </a:r>
          </a:p>
          <a:p>
            <a:pPr marL="0" lvl="4" indent="0" fontAlgn="auto">
              <a:lnSpc>
                <a:spcPct val="100000"/>
              </a:lnSpc>
              <a:spcBef>
                <a:spcPts val="0"/>
              </a:spcBef>
              <a:spcAft>
                <a:spcPts val="400"/>
              </a:spcAft>
              <a:buSzPct val="80000"/>
              <a:buNone/>
            </a:pPr>
            <a:r>
              <a:rPr lang="en-US" dirty="0"/>
              <a:t>Notable enterprises such as IBM, Netflix, Google and AWS have successfully implemented Ubuntu Pro to enhance their IT security and compliance efforts.</a:t>
            </a:r>
          </a:p>
        </p:txBody>
      </p:sp>
      <p:sp>
        <p:nvSpPr>
          <p:cNvPr id="26" name="body2"/>
          <p:cNvSpPr>
            <a:spLocks noGrp="1"/>
          </p:cNvSpPr>
          <p:nvPr>
            <p:ph sz="quarter" idx="29"/>
          </p:nvPr>
        </p:nvSpPr>
        <p:spPr>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Small and Medium Businesses</a:t>
            </a:r>
          </a:p>
          <a:p>
            <a:pPr marL="0" lvl="4" indent="0" fontAlgn="auto">
              <a:lnSpc>
                <a:spcPct val="100000"/>
              </a:lnSpc>
              <a:spcBef>
                <a:spcPts val="0"/>
              </a:spcBef>
              <a:spcAft>
                <a:spcPts val="400"/>
              </a:spcAft>
              <a:buSzPct val="80000"/>
              <a:buNone/>
            </a:pPr>
            <a:r>
              <a:rPr lang="en-US" dirty="0"/>
              <a:t>SMBs, including </a:t>
            </a:r>
            <a:r>
              <a:rPr lang="en-US" dirty="0" err="1"/>
              <a:t>TechCo</a:t>
            </a:r>
            <a:r>
              <a:rPr lang="en-US" dirty="0"/>
              <a:t> and HealthNet, have also benefited from the scalability and flexibility offered by Ubuntu Pro, enabling them to grow and adapt their IT infrastructure efficiently.</a:t>
            </a:r>
          </a:p>
        </p:txBody>
      </p:sp>
      <p:pic>
        <p:nvPicPr>
          <p:cNvPr id="4" name="list-item-img1">
            <a:extLst>
              <a:ext uri="{FF2B5EF4-FFF2-40B4-BE49-F238E27FC236}">
                <a16:creationId xmlns:a16="http://schemas.microsoft.com/office/drawing/2014/main" id="{6A25260C-104F-B667-EE02-F4504B12E3E7}"/>
              </a:ext>
            </a:extLst>
          </p:cNvPr>
          <p:cNvPicPr>
            <a:picLocks noChangeAspect="1"/>
          </p:cNvPicPr>
          <p:nvPr/>
        </p:nvPicPr>
        <p:blipFill>
          <a:blip r:embed="rId3">
            <a:extLst>
              <a:ext uri="{837473B0-CC2E-450A-ABE3-18F120FF3D39}">
                <a1611:picAttrSrcUrl xmlns:a1611="http://schemas.microsoft.com/office/drawing/2016/11/main" r:id="rId4"/>
              </a:ext>
            </a:extLst>
          </a:blip>
          <a:srcRect t="12124" b="12124"/>
          <a:stretch/>
        </p:blipFill>
        <p:spPr>
          <a:xfrm>
            <a:off x="780318" y="1880594"/>
            <a:ext cx="3838933" cy="2908077"/>
          </a:xfrm>
          <a:prstGeom prst="roundRect">
            <a:avLst>
              <a:gd name="adj" fmla="val 0"/>
            </a:avLst>
          </a:prstGeom>
        </p:spPr>
      </p:pic>
      <p:pic>
        <p:nvPicPr>
          <p:cNvPr id="5" name="list-item-img1">
            <a:extLst>
              <a:ext uri="{FF2B5EF4-FFF2-40B4-BE49-F238E27FC236}">
                <a16:creationId xmlns:a16="http://schemas.microsoft.com/office/drawing/2014/main" id="{5EA6F186-0DCF-1BBB-8FA2-AD0FB0E67892}"/>
              </a:ext>
            </a:extLst>
          </p:cNvPr>
          <p:cNvPicPr>
            <a:picLocks noChangeAspect="1"/>
          </p:cNvPicPr>
          <p:nvPr/>
        </p:nvPicPr>
        <p:blipFill>
          <a:blip r:embed="rId5">
            <a:extLst>
              <a:ext uri="{837473B0-CC2E-450A-ABE3-18F120FF3D39}">
                <a1611:picAttrSrcUrl xmlns:a1611="http://schemas.microsoft.com/office/drawing/2016/11/main" r:id="rId6"/>
              </a:ext>
            </a:extLst>
          </a:blip>
          <a:srcRect l="5928" r="5928"/>
          <a:stretch/>
        </p:blipFill>
        <p:spPr>
          <a:xfrm>
            <a:off x="6908645" y="1880594"/>
            <a:ext cx="3838933" cy="2908077"/>
          </a:xfrm>
          <a:prstGeom prst="roundRect">
            <a:avLst>
              <a:gd name="adj" fmla="val 0"/>
            </a:avLst>
          </a:prstGeom>
        </p:spPr>
      </p:pic>
    </p:spTree>
    <p:extLst>
      <p:ext uri="{BB962C8B-B14F-4D97-AF65-F5344CB8AC3E}">
        <p14:creationId xmlns:p14="http://schemas.microsoft.com/office/powerpoint/2010/main" val="18967406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4772" y="0"/>
            <a:ext cx="12196772" cy="6871838"/>
          </a:xfrm>
          <a:prstGeom prst="rect">
            <a:avLst/>
          </a:prstGeom>
        </p:spPr>
      </p:pic>
      <p:pic>
        <p:nvPicPr>
          <p:cNvPr id="3" name="list-item-img1"/>
          <p:cNvPicPr>
            <a:picLocks noChangeAspect="1"/>
          </p:cNvPicPr>
          <p:nvPr/>
        </p:nvPicPr>
        <p:blipFill>
          <a:blip r:embed="rId3"/>
          <a:srcRect t="24000" b="24000"/>
          <a:stretch>
            <a:fillRect/>
          </a:stretch>
        </p:blipFill>
        <p:spPr>
          <a:xfrm>
            <a:off x="-4772" y="1871358"/>
            <a:ext cx="3838933" cy="2908077"/>
          </a:xfrm>
          <a:prstGeom prst="roundRect">
            <a:avLst>
              <a:gd name="adj" fmla="val 0"/>
            </a:avLst>
          </a:prstGeom>
        </p:spPr>
      </p:pic>
      <p:pic>
        <p:nvPicPr>
          <p:cNvPr id="4" name="list-item-img2"/>
          <p:cNvPicPr>
            <a:picLocks noChangeAspect="1"/>
          </p:cNvPicPr>
          <p:nvPr/>
        </p:nvPicPr>
        <p:blipFill>
          <a:blip r:embed="rId4"/>
          <a:srcRect t="25000" b="25000"/>
          <a:stretch>
            <a:fillRect/>
          </a:stretch>
        </p:blipFill>
        <p:spPr>
          <a:xfrm>
            <a:off x="4210653" y="1871359"/>
            <a:ext cx="3840794" cy="2908078"/>
          </a:xfrm>
          <a:prstGeom prst="roundRect">
            <a:avLst>
              <a:gd name="adj" fmla="val 0"/>
            </a:avLst>
          </a:prstGeom>
        </p:spPr>
      </p:pic>
      <p:pic>
        <p:nvPicPr>
          <p:cNvPr id="5" name="list-item-img3"/>
          <p:cNvPicPr>
            <a:picLocks noChangeAspect="1"/>
          </p:cNvPicPr>
          <p:nvPr/>
        </p:nvPicPr>
        <p:blipFill>
          <a:blip r:embed="rId5"/>
          <a:srcRect t="25000" b="25000"/>
          <a:stretch>
            <a:fillRect/>
          </a:stretch>
        </p:blipFill>
        <p:spPr>
          <a:xfrm>
            <a:off x="8364292" y="1871358"/>
            <a:ext cx="3839505" cy="2908077"/>
          </a:xfrm>
          <a:prstGeom prst="roundRect">
            <a:avLst>
              <a:gd name="adj" fmla="val 0"/>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pPr algn="ctr"/>
            <a:r>
              <a:rPr lang="en-US"/>
              <a:t>Success Stories from Ubuntu Pro Users</a:t>
            </a:r>
          </a:p>
        </p:txBody>
      </p:sp>
      <p:sp>
        <p:nvSpPr>
          <p:cNvPr id="25" name="body1"/>
          <p:cNvSpPr>
            <a:spLocks noGrp="1"/>
          </p:cNvSpPr>
          <p:nvPr>
            <p:ph sz="quarter" idx="10"/>
          </p:nvPr>
        </p:nvSpPr>
        <p:spPr>
          <a:xfrm>
            <a:off x="276473" y="4924880"/>
            <a:ext cx="3557688"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Case Study 1</a:t>
            </a:r>
          </a:p>
          <a:p>
            <a:pPr marL="0" lvl="4" indent="0" fontAlgn="auto">
              <a:lnSpc>
                <a:spcPct val="100000"/>
              </a:lnSpc>
              <a:spcBef>
                <a:spcPts val="0"/>
              </a:spcBef>
              <a:spcAft>
                <a:spcPts val="400"/>
              </a:spcAft>
              <a:buSzPct val="80000"/>
              <a:buNone/>
            </a:pPr>
            <a:r>
              <a:rPr lang="en-US" dirty="0" err="1"/>
              <a:t>xxxx</a:t>
            </a:r>
            <a:r>
              <a:rPr lang="en-US" dirty="0"/>
              <a:t> Corporation leveraged Ubuntu Pro to enhance the security of their servers and achieve compliance with industry standards, resulting in improved operational efficiency and reduced risk exposure.</a:t>
            </a:r>
          </a:p>
        </p:txBody>
      </p:sp>
      <p:sp>
        <p:nvSpPr>
          <p:cNvPr id="26" name="body2"/>
          <p:cNvSpPr>
            <a:spLocks noGrp="1"/>
          </p:cNvSpPr>
          <p:nvPr>
            <p:ph sz="quarter" idx="29"/>
          </p:nvPr>
        </p:nvSpPr>
        <p:spPr>
          <a:xfrm>
            <a:off x="4210652" y="4931788"/>
            <a:ext cx="3840793"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Case Study 2</a:t>
            </a:r>
          </a:p>
          <a:p>
            <a:pPr marL="0" lvl="4" indent="0" fontAlgn="auto">
              <a:lnSpc>
                <a:spcPct val="100000"/>
              </a:lnSpc>
              <a:spcBef>
                <a:spcPts val="0"/>
              </a:spcBef>
              <a:spcAft>
                <a:spcPts val="400"/>
              </a:spcAft>
              <a:buSzPct val="80000"/>
              <a:buNone/>
            </a:pPr>
            <a:r>
              <a:rPr lang="en-US" dirty="0" err="1"/>
              <a:t>xxxx</a:t>
            </a:r>
            <a:r>
              <a:rPr lang="en-US" dirty="0"/>
              <a:t> Bank implemented Ubuntu Pro to safeguard their critical financial systems and data, successfully mitigating potential security threats and protecting customer information.</a:t>
            </a:r>
          </a:p>
        </p:txBody>
      </p:sp>
      <p:sp>
        <p:nvSpPr>
          <p:cNvPr id="27" name="body3"/>
          <p:cNvSpPr>
            <a:spLocks noGrp="1"/>
          </p:cNvSpPr>
          <p:nvPr>
            <p:ph sz="quarter" idx="31"/>
          </p:nvPr>
        </p:nvSpPr>
        <p:spPr>
          <a:xfrm>
            <a:off x="8364292" y="4931788"/>
            <a:ext cx="3551235"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Case Study 3</a:t>
            </a:r>
          </a:p>
          <a:p>
            <a:pPr marL="0" lvl="4" indent="0" fontAlgn="auto">
              <a:lnSpc>
                <a:spcPct val="100000"/>
              </a:lnSpc>
              <a:spcBef>
                <a:spcPts val="0"/>
              </a:spcBef>
              <a:spcAft>
                <a:spcPts val="400"/>
              </a:spcAft>
              <a:buSzPct val="80000"/>
              <a:buNone/>
            </a:pPr>
            <a:r>
              <a:rPr lang="en-US" dirty="0"/>
              <a:t>PQR Manufacturing utilized Ubuntu Pro to harden their industrial control systems and meet stringent regulatory requirements, ensuring the continuity of their operations and maintaining compliance.</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7472" y="-1693"/>
            <a:ext cx="12172468" cy="6859693"/>
          </a:xfrm>
          <a:prstGeom prst="rect">
            <a:avLst/>
          </a:prstGeom>
        </p:spPr>
      </p:pic>
      <p:pic>
        <p:nvPicPr>
          <p:cNvPr id="3" name="tray"/>
          <p:cNvPicPr>
            <a:picLocks noChangeAspect="1"/>
          </p:cNvPicPr>
          <p:nvPr/>
        </p:nvPicPr>
        <p:blipFill>
          <a:blip r:embed="rId3"/>
          <a:srcRect l="3000" r="3000"/>
          <a:stretch>
            <a:fillRect/>
          </a:stretch>
        </p:blipFill>
        <p:spPr>
          <a:xfrm>
            <a:off x="773083" y="625609"/>
            <a:ext cx="3554657" cy="5572072"/>
          </a:xfrm>
          <a:prstGeom prst="rect">
            <a:avLst/>
          </a:prstGeom>
        </p:spPr>
      </p:pic>
      <p:pic>
        <p:nvPicPr>
          <p:cNvPr id="4" name="shape1"/>
          <p:cNvPicPr>
            <a:picLocks noChangeAspect="1"/>
          </p:cNvPicPr>
          <p:nvPr/>
        </p:nvPicPr>
        <p:blipFill>
          <a:blip r:embed="rId4"/>
          <a:stretch>
            <a:fillRect/>
          </a:stretch>
        </p:blipFill>
        <p:spPr>
          <a:xfrm>
            <a:off x="4916170" y="1550926"/>
            <a:ext cx="6455410" cy="1293618"/>
          </a:xfrm>
          <a:prstGeom prst="rect">
            <a:avLst/>
          </a:prstGeom>
        </p:spPr>
      </p:pic>
      <p:pic>
        <p:nvPicPr>
          <p:cNvPr id="5" name="shape2"/>
          <p:cNvPicPr>
            <a:picLocks noChangeAspect="1"/>
          </p:cNvPicPr>
          <p:nvPr/>
        </p:nvPicPr>
        <p:blipFill>
          <a:blip r:embed="rId5"/>
          <a:stretch>
            <a:fillRect/>
          </a:stretch>
        </p:blipFill>
        <p:spPr>
          <a:xfrm>
            <a:off x="4916170" y="3146046"/>
            <a:ext cx="6455410" cy="1293618"/>
          </a:xfrm>
          <a:prstGeom prst="rect">
            <a:avLst/>
          </a:prstGeom>
        </p:spPr>
      </p:pic>
      <p:pic>
        <p:nvPicPr>
          <p:cNvPr id="6" name="shape3"/>
          <p:cNvPicPr>
            <a:picLocks noChangeAspect="1"/>
          </p:cNvPicPr>
          <p:nvPr/>
        </p:nvPicPr>
        <p:blipFill>
          <a:blip r:embed="rId4"/>
          <a:stretch>
            <a:fillRect/>
          </a:stretch>
        </p:blipFill>
        <p:spPr>
          <a:xfrm>
            <a:off x="4915535" y="4675126"/>
            <a:ext cx="6455410" cy="1293618"/>
          </a:xfrm>
          <a:prstGeom prst="rect">
            <a:avLst/>
          </a:prstGeom>
        </p:spPr>
      </p:pic>
      <p:sp>
        <p:nvSpPr>
          <p:cNvPr id="13" name="header"/>
          <p:cNvSpPr>
            <a:spLocks noGrp="1"/>
          </p:cNvSpPr>
          <p:nvPr>
            <p:ph type="title"/>
          </p:nvPr>
        </p:nvSpPr>
        <p:spPr>
          <a:xfrm>
            <a:off x="4875668" y="643542"/>
            <a:ext cx="6622079" cy="417964"/>
          </a:xfrm>
          <a:prstGeom prst="rect">
            <a:avLst/>
          </a:prstGeom>
        </p:spPr>
        <p:txBody>
          <a:bodyPr/>
          <a:lstStyle>
            <a:lvl1pPr algn="l" defTabSz="914400" rtl="0" eaLnBrk="1" latinLnBrk="0" hangingPunct="1">
              <a:lnSpc>
                <a:spcPct val="90000"/>
              </a:lnSpc>
              <a:spcBef>
                <a:spcPct val="0"/>
              </a:spcBef>
              <a:buNone/>
              <a:defRPr kumimoji="0" lang="en-US" sz="3600" b="0" i="0" u="none" strike="noStrike" kern="1200" cap="none" spc="0" normalizeH="0" baseline="0" noProof="1" dirty="0">
                <a:solidFill>
                  <a:srgbClr val="0A172E"/>
                </a:solidFill>
                <a:latin typeface="PingFang SC Medium" panose="020B0400000000000000" pitchFamily="34" charset="-122"/>
                <a:ea typeface="PingFang SC Medium" panose="020B0400000000000000" pitchFamily="34" charset="-122"/>
                <a:cs typeface="Poppins SemiBold" panose="00000A00000000000000" pitchFamily="2" charset="0"/>
              </a:defRPr>
            </a:lvl1pPr>
          </a:lstStyle>
          <a:p>
            <a:pPr algn="l"/>
            <a:r>
              <a:rPr lang="en-US" dirty="0"/>
              <a:t>Satisfied Testimonials</a:t>
            </a:r>
          </a:p>
        </p:txBody>
      </p:sp>
      <p:sp>
        <p:nvSpPr>
          <p:cNvPr id="9" name="body1">
            <a:extLst>
              <a:ext uri="{FF2B5EF4-FFF2-40B4-BE49-F238E27FC236}">
                <a16:creationId xmlns:a16="http://schemas.microsoft.com/office/drawing/2014/main" id="{17DDB440-3C8B-9FFD-9CA3-AE6A6BF28795}"/>
              </a:ext>
            </a:extLst>
          </p:cNvPr>
          <p:cNvSpPr>
            <a:spLocks noGrp="1"/>
          </p:cNvSpPr>
          <p:nvPr>
            <p:ph sz="quarter" idx="10"/>
          </p:nvPr>
        </p:nvSpPr>
        <p:spPr>
          <a:xfrm>
            <a:off x="4915535" y="1547975"/>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lvl="0"/>
            <a:r>
              <a:rPr lang="en-US" dirty="0"/>
              <a:t>Customer Quote 1</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Ubuntu Pro has given our team peace of mind, knowing that our servers are secure and compliant with industry standards. The timely delivery of security updates has been instrumental in safeguarding our systems and data.</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4915534" y="3154153"/>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chemeClr val="bg1"/>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Customer Quote 2</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The flexibility and customizability of Ubuntu Pro have been a game-changer for our organization. We've been able to tailor the service to meet our specific needs, resulting in improved productivity and efficiency.</a:t>
            </a:r>
          </a:p>
        </p:txBody>
      </p:sp>
      <p:sp>
        <p:nvSpPr>
          <p:cNvPr id="11" name="body3">
            <a:extLst>
              <a:ext uri="{FF2B5EF4-FFF2-40B4-BE49-F238E27FC236}">
                <a16:creationId xmlns:a16="http://schemas.microsoft.com/office/drawing/2014/main" id="{99FFD6C5-15C3-8CAC-8F7A-EDA2C8B5355C}"/>
              </a:ext>
            </a:extLst>
          </p:cNvPr>
          <p:cNvSpPr>
            <a:spLocks noGrp="1"/>
          </p:cNvSpPr>
          <p:nvPr>
            <p:ph sz="quarter" idx="27"/>
          </p:nvPr>
        </p:nvSpPr>
        <p:spPr>
          <a:xfrm>
            <a:off x="4915534" y="4683372"/>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Customer Quote 3</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The comprehensive security features and compliance capabilities of Ubuntu Pro have been crucial in helping us protect our sensitive data and meet the strict regulations our industry is subject to.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rcRect l="1000" r="1000"/>
          <a:stretch>
            <a:fillRect/>
          </a:stretch>
        </p:blipFill>
        <p:spPr>
          <a:xfrm>
            <a:off x="10160" y="0"/>
            <a:ext cx="12171680" cy="6858000"/>
          </a:xfrm>
          <a:prstGeom prst="rect">
            <a:avLst/>
          </a:prstGeom>
        </p:spPr>
      </p:pic>
      <p:sp>
        <p:nvSpPr>
          <p:cNvPr id="6" name="header">
            <a:extLst>
              <a:ext uri="{FF2B5EF4-FFF2-40B4-BE49-F238E27FC236}">
                <a16:creationId xmlns:a16="http://schemas.microsoft.com/office/drawing/2014/main" id="{3BC3BC61-9842-BE35-891D-424F9DE78E67}"/>
              </a:ext>
            </a:extLst>
          </p:cNvPr>
          <p:cNvSpPr>
            <a:spLocks noGrp="1"/>
          </p:cNvSpPr>
          <p:nvPr>
            <p:ph type="title"/>
          </p:nvPr>
        </p:nvSpPr>
        <p:spPr>
          <a:xfrm>
            <a:off x="335915" y="2700000"/>
            <a:ext cx="11520170" cy="3479165"/>
          </a:xfrm>
          <a:prstGeom prst="rect">
            <a:avLst/>
          </a:prstGeom>
        </p:spPr>
        <p:txBody>
          <a:bodyPr anchor="t" anchorCtr="0"/>
          <a:lstStyle>
            <a:lvl1pPr marL="0" indent="0" algn="ctr" eaLnBrk="1" fontAlgn="auto" latinLnBrk="0" hangingPunct="1">
              <a:lnSpc>
                <a:spcPct val="100000"/>
              </a:lnSpc>
              <a:defRPr sz="36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pPr algn="ctr"/>
            <a:r>
              <a:rPr lang="en-US" dirty="0"/>
              <a:t>Ubuntu Pro Promise</a:t>
            </a:r>
          </a:p>
        </p:txBody>
      </p:sp>
      <p:sp>
        <p:nvSpPr>
          <p:cNvPr id="3" name="body1">
            <a:extLst>
              <a:ext uri="{FF2B5EF4-FFF2-40B4-BE49-F238E27FC236}">
                <a16:creationId xmlns:a16="http://schemas.microsoft.com/office/drawing/2014/main" id="{C18C7392-7259-8907-17C3-2FC6D2981B1F}"/>
              </a:ext>
            </a:extLst>
          </p:cNvPr>
          <p:cNvSpPr>
            <a:spLocks noGrp="1"/>
          </p:cNvSpPr>
          <p:nvPr>
            <p:ph sz="quarter" idx="13"/>
          </p:nvPr>
        </p:nvSpPr>
        <p:spPr>
          <a:xfrm>
            <a:off x="335915" y="97920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5842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2pPr>
            <a:lvl3pPr marL="10414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3pPr>
            <a:lvl4pPr marL="14986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4pPr>
            <a:lvl5pPr marL="19558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5pPr>
          </a:lstStyle>
          <a:p>
            <a:pPr lvl="0"/>
            <a:r>
              <a:rPr lang="en-US" dirty="0"/>
              <a:t>Section 5</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192000" cy="6869150"/>
          </a:xfrm>
          <a:prstGeom prst="rect">
            <a:avLst/>
          </a:prstGeom>
        </p:spPr>
      </p:pic>
      <p:pic>
        <p:nvPicPr>
          <p:cNvPr id="3" name="shape2"/>
          <p:cNvPicPr>
            <a:picLocks noChangeAspect="1"/>
          </p:cNvPicPr>
          <p:nvPr/>
        </p:nvPicPr>
        <p:blipFill>
          <a:blip r:embed="rId3"/>
          <a:stretch>
            <a:fillRect/>
          </a:stretch>
        </p:blipFill>
        <p:spPr>
          <a:xfrm>
            <a:off x="6289675" y="2001520"/>
            <a:ext cx="5147531" cy="3995322"/>
          </a:xfrm>
          <a:prstGeom prst="rect">
            <a:avLst/>
          </a:prstGeom>
        </p:spPr>
      </p:pic>
      <p:pic>
        <p:nvPicPr>
          <p:cNvPr id="4" name="shape1"/>
          <p:cNvPicPr>
            <a:picLocks noChangeAspect="1"/>
          </p:cNvPicPr>
          <p:nvPr/>
        </p:nvPicPr>
        <p:blipFill>
          <a:blip r:embed="rId4"/>
          <a:stretch>
            <a:fillRect/>
          </a:stretch>
        </p:blipFill>
        <p:spPr>
          <a:xfrm>
            <a:off x="764032" y="2001520"/>
            <a:ext cx="5147531" cy="3995322"/>
          </a:xfrm>
          <a:prstGeom prst="rect">
            <a:avLst/>
          </a:prstGeom>
        </p:spPr>
      </p:pic>
      <p:sp>
        <p:nvSpPr>
          <p:cNvPr id="13" name="body2"/>
          <p:cNvSpPr>
            <a:spLocks noGrp="1"/>
          </p:cNvSpPr>
          <p:nvPr>
            <p:ph sz="quarter" idx="19"/>
          </p:nvPr>
        </p:nvSpPr>
        <p:spPr>
          <a:xfrm>
            <a:off x="6300472" y="2017040"/>
            <a:ext cx="5107938" cy="397980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800" b="0" i="0" kern="120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400" b="0" i="0" kern="1200" dirty="0">
                <a:solidFill>
                  <a:schemeClr val="bg1"/>
                </a:solidFill>
                <a:latin typeface="PingFang SC" panose="020B0400000000000000" pitchFamily="34" charset="-122"/>
                <a:ea typeface="PingFang SC" panose="020B0400000000000000" pitchFamily="34" charset="-122"/>
                <a:cs typeface="Poppins Light" panose="00000A00000000000000" charset="0"/>
              </a:defRPr>
            </a:lvl5pPr>
            <a:lvl6pPr algn="l">
              <a:defRPr/>
            </a:lvl6pPr>
          </a:lstStyle>
          <a:p>
            <a:pPr lvl="0"/>
            <a:r>
              <a:rPr lang="en-US" dirty="0"/>
              <a:t>Peace of Mind with Ubuntu Pro</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Users can have peace of mind knowing that their servers are protected and compliant, allowing them to focus on their core business operations and achieve their strategic objectives.</a:t>
            </a:r>
          </a:p>
        </p:txBody>
      </p:sp>
      <p:sp>
        <p:nvSpPr>
          <p:cNvPr id="10" name="body1"/>
          <p:cNvSpPr>
            <a:spLocks noGrp="1"/>
          </p:cNvSpPr>
          <p:nvPr>
            <p:ph sz="quarter" idx="10"/>
          </p:nvPr>
        </p:nvSpPr>
        <p:spPr>
          <a:xfrm>
            <a:off x="772795" y="2012442"/>
            <a:ext cx="5118604" cy="3995322"/>
          </a:xfrm>
          <a:prstGeom prst="rect">
            <a:avLst/>
          </a:prstGeom>
          <a:noFill/>
          <a:ln>
            <a:noFill/>
          </a:ln>
        </p:spPr>
        <p:txBody>
          <a:bodyPr lIns="251999" tIns="1872000" rIns="216000" bIns="216000"/>
          <a:lstStyle>
            <a:lvl1pPr>
              <a:defRPr lang="en-US" sz="1800" b="0" i="0" dirty="0">
                <a:solidFill>
                  <a:schemeClr val="tx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tx1"/>
                </a:solidFill>
                <a:latin typeface="PingFang SC" panose="020B0400000000000000" pitchFamily="34" charset="-122"/>
                <a:ea typeface="PingFang SC" panose="020B04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Summary of Key Benefits</a:t>
            </a:r>
          </a:p>
          <a:p>
            <a:pPr marL="0" lvl="4" indent="0" fontAlgn="auto">
              <a:lnSpc>
                <a:spcPct val="100000"/>
              </a:lnSpc>
              <a:spcBef>
                <a:spcPts val="0"/>
              </a:spcBef>
              <a:spcAft>
                <a:spcPts val="1200"/>
              </a:spcAft>
              <a:buSzPct val="80000"/>
              <a:buNone/>
            </a:pPr>
            <a:r>
              <a:rPr lang="en-US" dirty="0"/>
              <a:t>Ubuntu Pro offers enhanced security, compliance, flexibility, and customization, providing users with a robust and reliable operating system that meets their unique needs.</a:t>
            </a:r>
          </a:p>
        </p:txBody>
      </p:sp>
      <p:sp>
        <p:nvSpPr>
          <p:cNvPr id="9" name="header"/>
          <p:cNvSpPr>
            <a:spLocks noGrp="1"/>
          </p:cNvSpPr>
          <p:nvPr>
            <p:ph type="title"/>
          </p:nvPr>
        </p:nvSpPr>
        <p:spPr>
          <a:xfrm>
            <a:off x="696000" y="412306"/>
            <a:ext cx="10800000" cy="615600"/>
          </a:xfrm>
          <a:prstGeom prst="rect">
            <a:avLst/>
          </a:prstGeom>
        </p:spPr>
        <p:txBody>
          <a:bodyPr anchor="ctr" anchorCtr="0"/>
          <a:lstStyle>
            <a:lvl1pPr>
              <a:defRPr kumimoji="0" lang="en-US" sz="4000" b="0" i="0" u="none" strike="noStrike" cap="none" spc="0" normalizeH="0" baseline="0" dirty="0">
                <a:solidFill>
                  <a:srgbClr val="0A172E"/>
                </a:solidFill>
                <a:latin typeface="PingFang SC Medium" panose="020B0400000000000000" pitchFamily="34" charset="-122"/>
                <a:cs typeface="Poppins SemiBold" panose="00000A00000000000000" pitchFamily="2" charset="0"/>
              </a:defRPr>
            </a:lvl1pPr>
          </a:lstStyle>
          <a:p>
            <a:pPr algn="ctr"/>
            <a:r>
              <a:rPr lang="en-US"/>
              <a:t>The Value of Ubuntu Pro</a:t>
            </a:r>
          </a:p>
        </p:txBody>
      </p:sp>
      <p:sp>
        <p:nvSpPr>
          <p:cNvPr id="12" name="number1"/>
          <p:cNvSpPr>
            <a:spLocks noGrp="1"/>
          </p:cNvSpPr>
          <p:nvPr>
            <p:ph sz="quarter" idx="14"/>
          </p:nvPr>
        </p:nvSpPr>
        <p:spPr>
          <a:xfrm>
            <a:off x="1046489" y="2621422"/>
            <a:ext cx="4570790" cy="615315"/>
          </a:xfrm>
          <a:prstGeom prst="rect">
            <a:avLst/>
          </a:prstGeom>
        </p:spPr>
        <p:txBody>
          <a:bodyPr/>
          <a:lstStyle>
            <a:lvl1pPr marL="0" indent="0" algn="l">
              <a:lnSpc>
                <a:spcPct val="100000"/>
              </a:lnSpc>
              <a:buNone/>
              <a:defRPr lang="en-US" sz="5400" b="0" i="0" kern="1200" dirty="0">
                <a:solidFill>
                  <a:srgbClr val="0A172E"/>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14" name="number2"/>
          <p:cNvSpPr>
            <a:spLocks noGrp="1"/>
          </p:cNvSpPr>
          <p:nvPr>
            <p:ph sz="quarter" idx="20"/>
          </p:nvPr>
        </p:nvSpPr>
        <p:spPr>
          <a:xfrm>
            <a:off x="6578251" y="2621421"/>
            <a:ext cx="4570791" cy="615315"/>
          </a:xfrm>
          <a:prstGeom prst="rect">
            <a:avLst/>
          </a:prstGeom>
        </p:spPr>
        <p:txBody>
          <a:bodyPr/>
          <a:lstStyle>
            <a:lvl1pPr marL="0" indent="0" algn="l">
              <a:lnSpc>
                <a:spcPct val="100000"/>
              </a:lnSpc>
              <a:buNone/>
              <a:defRPr lang="en-US" sz="5400" b="0" i="0" kern="1200" dirty="0">
                <a:solidFill>
                  <a:schemeClr val="bg1"/>
                </a:solidFill>
                <a:latin typeface="PingFang SC Medium" panose="020B0400000000000000" pitchFamily="34" charset="-122"/>
                <a:ea typeface="PingFang SC Medium" panose="020B0400000000000000" pitchFamily="34" charset="-122"/>
                <a:cs typeface="Poppins Medium" panose="00000A00000000000000" pitchFamily="2" charset="0"/>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7472" y="-1693"/>
            <a:ext cx="12172468" cy="6859693"/>
          </a:xfrm>
          <a:prstGeom prst="rect">
            <a:avLst/>
          </a:prstGeom>
        </p:spPr>
      </p:pic>
      <p:pic>
        <p:nvPicPr>
          <p:cNvPr id="3" name="tray"/>
          <p:cNvPicPr>
            <a:picLocks noChangeAspect="1"/>
          </p:cNvPicPr>
          <p:nvPr/>
        </p:nvPicPr>
        <p:blipFill>
          <a:blip r:embed="rId3"/>
          <a:srcRect l="3000" r="3000"/>
          <a:stretch>
            <a:fillRect/>
          </a:stretch>
        </p:blipFill>
        <p:spPr>
          <a:xfrm>
            <a:off x="773083" y="625609"/>
            <a:ext cx="3554657" cy="5572072"/>
          </a:xfrm>
          <a:prstGeom prst="rect">
            <a:avLst/>
          </a:prstGeom>
        </p:spPr>
      </p:pic>
      <p:pic>
        <p:nvPicPr>
          <p:cNvPr id="4" name="shape1"/>
          <p:cNvPicPr>
            <a:picLocks noChangeAspect="1"/>
          </p:cNvPicPr>
          <p:nvPr/>
        </p:nvPicPr>
        <p:blipFill>
          <a:blip r:embed="rId4"/>
          <a:stretch>
            <a:fillRect/>
          </a:stretch>
        </p:blipFill>
        <p:spPr>
          <a:xfrm>
            <a:off x="4916170" y="1550926"/>
            <a:ext cx="6455410" cy="1293618"/>
          </a:xfrm>
          <a:prstGeom prst="rect">
            <a:avLst/>
          </a:prstGeom>
        </p:spPr>
      </p:pic>
      <p:pic>
        <p:nvPicPr>
          <p:cNvPr id="5" name="shape2"/>
          <p:cNvPicPr>
            <a:picLocks noChangeAspect="1"/>
          </p:cNvPicPr>
          <p:nvPr/>
        </p:nvPicPr>
        <p:blipFill>
          <a:blip r:embed="rId5"/>
          <a:stretch>
            <a:fillRect/>
          </a:stretch>
        </p:blipFill>
        <p:spPr>
          <a:xfrm>
            <a:off x="4916170" y="3146046"/>
            <a:ext cx="6455410" cy="1293618"/>
          </a:xfrm>
          <a:prstGeom prst="rect">
            <a:avLst/>
          </a:prstGeom>
        </p:spPr>
      </p:pic>
      <p:pic>
        <p:nvPicPr>
          <p:cNvPr id="6" name="shape3"/>
          <p:cNvPicPr>
            <a:picLocks noChangeAspect="1"/>
          </p:cNvPicPr>
          <p:nvPr/>
        </p:nvPicPr>
        <p:blipFill>
          <a:blip r:embed="rId4"/>
          <a:stretch>
            <a:fillRect/>
          </a:stretch>
        </p:blipFill>
        <p:spPr>
          <a:xfrm>
            <a:off x="4915535" y="4675126"/>
            <a:ext cx="6455410" cy="1293618"/>
          </a:xfrm>
          <a:prstGeom prst="rect">
            <a:avLst/>
          </a:prstGeom>
        </p:spPr>
      </p:pic>
      <p:sp>
        <p:nvSpPr>
          <p:cNvPr id="13" name="header"/>
          <p:cNvSpPr>
            <a:spLocks noGrp="1"/>
          </p:cNvSpPr>
          <p:nvPr>
            <p:ph type="title"/>
          </p:nvPr>
        </p:nvSpPr>
        <p:spPr>
          <a:xfrm>
            <a:off x="4875668" y="643542"/>
            <a:ext cx="6622079" cy="417964"/>
          </a:xfrm>
          <a:prstGeom prst="rect">
            <a:avLst/>
          </a:prstGeom>
        </p:spPr>
        <p:txBody>
          <a:bodyPr/>
          <a:lstStyle>
            <a:lvl1pPr algn="l" defTabSz="914400" rtl="0" eaLnBrk="1" latinLnBrk="0" hangingPunct="1">
              <a:lnSpc>
                <a:spcPct val="90000"/>
              </a:lnSpc>
              <a:spcBef>
                <a:spcPct val="0"/>
              </a:spcBef>
              <a:buNone/>
              <a:defRPr kumimoji="0" lang="en-US" sz="3600" b="0" i="0" u="none" strike="noStrike" kern="1200" cap="none" spc="0" normalizeH="0" baseline="0" noProof="1" dirty="0">
                <a:solidFill>
                  <a:srgbClr val="0A172E"/>
                </a:solidFill>
                <a:latin typeface="PingFang SC Medium" panose="020B0400000000000000" pitchFamily="34" charset="-122"/>
                <a:ea typeface="PingFang SC Medium" panose="020B0400000000000000" pitchFamily="34" charset="-122"/>
                <a:cs typeface="Poppins SemiBold" panose="00000A00000000000000" pitchFamily="2" charset="0"/>
              </a:defRPr>
            </a:lvl1pPr>
          </a:lstStyle>
          <a:p>
            <a:pPr algn="l"/>
            <a:r>
              <a:rPr lang="en-US" dirty="0"/>
              <a:t>Get Started with Ubuntu Pro</a:t>
            </a:r>
          </a:p>
        </p:txBody>
      </p:sp>
      <p:sp>
        <p:nvSpPr>
          <p:cNvPr id="9" name="body1">
            <a:extLst>
              <a:ext uri="{FF2B5EF4-FFF2-40B4-BE49-F238E27FC236}">
                <a16:creationId xmlns:a16="http://schemas.microsoft.com/office/drawing/2014/main" id="{17DDB440-3C8B-9FFD-9CA3-AE6A6BF28795}"/>
              </a:ext>
            </a:extLst>
          </p:cNvPr>
          <p:cNvSpPr>
            <a:spLocks noGrp="1"/>
          </p:cNvSpPr>
          <p:nvPr>
            <p:ph sz="quarter" idx="10"/>
          </p:nvPr>
        </p:nvSpPr>
        <p:spPr>
          <a:xfrm>
            <a:off x="4915535" y="1547975"/>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lvl="0"/>
            <a:r>
              <a:rPr lang="en-US" dirty="0"/>
              <a:t>Sign Up for a Trial</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Users can sign up for a free trial of Ubuntu Pro to experience the benefits of the service firsthand and explore how it can enhance their security and compliance efforts.</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4915534" y="3154153"/>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chemeClr val="bg1"/>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Contact Our Experts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Organizations can contact the Ubuntu Pro team of experts for personalized guidance and support in implementing the service and maximizing its potential.</a:t>
            </a:r>
          </a:p>
        </p:txBody>
      </p:sp>
      <p:sp>
        <p:nvSpPr>
          <p:cNvPr id="11" name="body3">
            <a:extLst>
              <a:ext uri="{FF2B5EF4-FFF2-40B4-BE49-F238E27FC236}">
                <a16:creationId xmlns:a16="http://schemas.microsoft.com/office/drawing/2014/main" id="{99FFD6C5-15C3-8CAC-8F7A-EDA2C8B5355C}"/>
              </a:ext>
            </a:extLst>
          </p:cNvPr>
          <p:cNvSpPr>
            <a:spLocks noGrp="1"/>
          </p:cNvSpPr>
          <p:nvPr>
            <p:ph sz="quarter" idx="27"/>
          </p:nvPr>
        </p:nvSpPr>
        <p:spPr>
          <a:xfrm>
            <a:off x="4915534" y="4683372"/>
            <a:ext cx="6455410" cy="1315506"/>
          </a:xfrm>
          <a:prstGeom prst="rect">
            <a:avLst/>
          </a:prstGeom>
          <a:noFill/>
          <a:ln>
            <a:noFill/>
          </a:ln>
        </p:spPr>
        <p:txBody>
          <a:bodyPr lIns="216000" tIns="144000" bIns="72000">
            <a:normAutofit fontScale="850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Start Your Journey to Security and Compliance</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By choosing Ubuntu Pro, users can embark on a journey to enhanced security, compliance, and operational efficiency, ensuring they are well-equipped to meet the evolving security challenges of today's digital landscape.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7472" y="-1693"/>
            <a:ext cx="12172468" cy="6859693"/>
          </a:xfrm>
          <a:prstGeom prst="rect">
            <a:avLst/>
          </a:prstGeom>
        </p:spPr>
      </p:pic>
      <p:pic>
        <p:nvPicPr>
          <p:cNvPr id="3" name="tray"/>
          <p:cNvPicPr>
            <a:picLocks noChangeAspect="1"/>
          </p:cNvPicPr>
          <p:nvPr/>
        </p:nvPicPr>
        <p:blipFill>
          <a:blip r:embed="rId3"/>
          <a:srcRect l="33000" r="33000"/>
          <a:stretch>
            <a:fillRect/>
          </a:stretch>
        </p:blipFill>
        <p:spPr>
          <a:xfrm>
            <a:off x="773083" y="625609"/>
            <a:ext cx="3554657" cy="5572072"/>
          </a:xfrm>
          <a:prstGeom prst="rect">
            <a:avLst/>
          </a:prstGeom>
        </p:spPr>
      </p:pic>
      <p:pic>
        <p:nvPicPr>
          <p:cNvPr id="4" name="shape1"/>
          <p:cNvPicPr>
            <a:picLocks noChangeAspect="1"/>
          </p:cNvPicPr>
          <p:nvPr/>
        </p:nvPicPr>
        <p:blipFill>
          <a:blip r:embed="rId4"/>
          <a:stretch>
            <a:fillRect/>
          </a:stretch>
        </p:blipFill>
        <p:spPr>
          <a:xfrm>
            <a:off x="4916170" y="1550926"/>
            <a:ext cx="6455410" cy="1293618"/>
          </a:xfrm>
          <a:prstGeom prst="rect">
            <a:avLst/>
          </a:prstGeom>
        </p:spPr>
      </p:pic>
      <p:pic>
        <p:nvPicPr>
          <p:cNvPr id="5" name="shape2"/>
          <p:cNvPicPr>
            <a:picLocks noChangeAspect="1"/>
          </p:cNvPicPr>
          <p:nvPr/>
        </p:nvPicPr>
        <p:blipFill>
          <a:blip r:embed="rId5"/>
          <a:stretch>
            <a:fillRect/>
          </a:stretch>
        </p:blipFill>
        <p:spPr>
          <a:xfrm>
            <a:off x="4916170" y="3146046"/>
            <a:ext cx="6455410" cy="1293618"/>
          </a:xfrm>
          <a:prstGeom prst="rect">
            <a:avLst/>
          </a:prstGeom>
        </p:spPr>
      </p:pic>
      <p:pic>
        <p:nvPicPr>
          <p:cNvPr id="6" name="shape3"/>
          <p:cNvPicPr>
            <a:picLocks noChangeAspect="1"/>
          </p:cNvPicPr>
          <p:nvPr/>
        </p:nvPicPr>
        <p:blipFill>
          <a:blip r:embed="rId4"/>
          <a:stretch>
            <a:fillRect/>
          </a:stretch>
        </p:blipFill>
        <p:spPr>
          <a:xfrm>
            <a:off x="4915535" y="4675126"/>
            <a:ext cx="6455410" cy="1293618"/>
          </a:xfrm>
          <a:prstGeom prst="rect">
            <a:avLst/>
          </a:prstGeom>
        </p:spPr>
      </p:pic>
      <p:sp>
        <p:nvSpPr>
          <p:cNvPr id="13" name="header"/>
          <p:cNvSpPr>
            <a:spLocks noGrp="1"/>
          </p:cNvSpPr>
          <p:nvPr>
            <p:ph type="title"/>
          </p:nvPr>
        </p:nvSpPr>
        <p:spPr>
          <a:xfrm>
            <a:off x="4875668" y="643542"/>
            <a:ext cx="6622079" cy="417964"/>
          </a:xfrm>
          <a:prstGeom prst="rect">
            <a:avLst/>
          </a:prstGeom>
        </p:spPr>
        <p:txBody>
          <a:bodyPr/>
          <a:lstStyle>
            <a:lvl1pPr algn="l" defTabSz="914400" rtl="0" eaLnBrk="1" latinLnBrk="0" hangingPunct="1">
              <a:lnSpc>
                <a:spcPct val="90000"/>
              </a:lnSpc>
              <a:spcBef>
                <a:spcPct val="0"/>
              </a:spcBef>
              <a:buNone/>
              <a:defRPr kumimoji="0" lang="en-US" sz="3600" b="0" i="0" u="none" strike="noStrike" kern="1200" cap="none" spc="0" normalizeH="0" baseline="0" noProof="1" dirty="0">
                <a:solidFill>
                  <a:srgbClr val="0A172E"/>
                </a:solidFill>
                <a:latin typeface="PingFang SC Medium" panose="020B0400000000000000" pitchFamily="34" charset="-122"/>
                <a:ea typeface="PingFang SC Medium" panose="020B0400000000000000" pitchFamily="34" charset="-122"/>
                <a:cs typeface="Poppins SemiBold" panose="00000A00000000000000" pitchFamily="2" charset="0"/>
              </a:defRPr>
            </a:lvl1pPr>
          </a:lstStyle>
          <a:p>
            <a:pPr algn="l"/>
            <a:r>
              <a:rPr lang="en-US" dirty="0"/>
              <a:t>Additional Resources</a:t>
            </a:r>
          </a:p>
        </p:txBody>
      </p:sp>
      <p:sp>
        <p:nvSpPr>
          <p:cNvPr id="9" name="body1">
            <a:extLst>
              <a:ext uri="{FF2B5EF4-FFF2-40B4-BE49-F238E27FC236}">
                <a16:creationId xmlns:a16="http://schemas.microsoft.com/office/drawing/2014/main" id="{17DDB440-3C8B-9FFD-9CA3-AE6A6BF28795}"/>
              </a:ext>
            </a:extLst>
          </p:cNvPr>
          <p:cNvSpPr>
            <a:spLocks noGrp="1"/>
          </p:cNvSpPr>
          <p:nvPr>
            <p:ph sz="quarter" idx="10"/>
          </p:nvPr>
        </p:nvSpPr>
        <p:spPr>
          <a:xfrm>
            <a:off x="4915535" y="1547975"/>
            <a:ext cx="6455410" cy="1315506"/>
          </a:xfrm>
          <a:prstGeom prst="rect">
            <a:avLst/>
          </a:prstGeom>
          <a:noFill/>
          <a:ln>
            <a:noFill/>
          </a:ln>
        </p:spPr>
        <p:txBody>
          <a:bodyPr lIns="216000" tIns="144000" bIns="72000">
            <a:normAutofit fontScale="925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lvl="0"/>
            <a:r>
              <a:rPr lang="en-US" dirty="0"/>
              <a:t>Documentation and Guides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Users can access comprehensive documentation and guides to help them get started with Ubuntu Pro and explore its features and functionalities.</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4915534" y="3154153"/>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chemeClr val="bg1"/>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Community Support</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The Ubuntu Pro community provides a wealth of knowledge and support, allowing users to connect with other professionals and share best practices and insights.</a:t>
            </a:r>
          </a:p>
        </p:txBody>
      </p:sp>
      <p:sp>
        <p:nvSpPr>
          <p:cNvPr id="11" name="body3">
            <a:extLst>
              <a:ext uri="{FF2B5EF4-FFF2-40B4-BE49-F238E27FC236}">
                <a16:creationId xmlns:a16="http://schemas.microsoft.com/office/drawing/2014/main" id="{99FFD6C5-15C3-8CAC-8F7A-EDA2C8B5355C}"/>
              </a:ext>
            </a:extLst>
          </p:cNvPr>
          <p:cNvSpPr>
            <a:spLocks noGrp="1"/>
          </p:cNvSpPr>
          <p:nvPr>
            <p:ph sz="quarter" idx="27"/>
          </p:nvPr>
        </p:nvSpPr>
        <p:spPr>
          <a:xfrm>
            <a:off x="4915534" y="4683372"/>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Training and Certifications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Ubuntu Pro offers training and certification programs to help users enhance their skills and expertise in managing and maximizing the benefits of the service.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ay"/>
          <p:cNvPicPr>
            <a:picLocks noChangeAspect="1"/>
          </p:cNvPicPr>
          <p:nvPr/>
        </p:nvPicPr>
        <p:blipFill>
          <a:blip r:embed="rId2"/>
          <a:srcRect l="1000" r="1000"/>
          <a:stretch>
            <a:fillRect/>
          </a:stretch>
        </p:blipFill>
        <p:spPr>
          <a:xfrm>
            <a:off x="10160" y="0"/>
            <a:ext cx="12171680" cy="6858000"/>
          </a:xfrm>
          <a:prstGeom prst="rect">
            <a:avLst/>
          </a:prstGeom>
        </p:spPr>
      </p:pic>
      <p:sp>
        <p:nvSpPr>
          <p:cNvPr id="6" name="header">
            <a:extLst>
              <a:ext uri="{FF2B5EF4-FFF2-40B4-BE49-F238E27FC236}">
                <a16:creationId xmlns:a16="http://schemas.microsoft.com/office/drawing/2014/main" id="{3BC3BC61-9842-BE35-891D-424F9DE78E67}"/>
              </a:ext>
            </a:extLst>
          </p:cNvPr>
          <p:cNvSpPr>
            <a:spLocks noGrp="1"/>
          </p:cNvSpPr>
          <p:nvPr>
            <p:ph type="title"/>
          </p:nvPr>
        </p:nvSpPr>
        <p:spPr>
          <a:xfrm>
            <a:off x="335915" y="2700000"/>
            <a:ext cx="11520170" cy="3479165"/>
          </a:xfrm>
          <a:prstGeom prst="rect">
            <a:avLst/>
          </a:prstGeom>
        </p:spPr>
        <p:txBody>
          <a:bodyPr anchor="t" anchorCtr="0"/>
          <a:lstStyle>
            <a:lvl1pPr marL="0" indent="0" algn="ctr" eaLnBrk="1" fontAlgn="auto" latinLnBrk="0" hangingPunct="1">
              <a:lnSpc>
                <a:spcPct val="100000"/>
              </a:lnSpc>
              <a:defRPr sz="3600" b="0" i="0">
                <a:solidFill>
                  <a:srgbClr val="C0DBE7"/>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stStyle>
          <a:p>
            <a:pPr algn="ctr"/>
            <a:r>
              <a:rPr lang="en-US"/>
              <a:t>Introduction to Ubuntu Pro</a:t>
            </a:r>
          </a:p>
        </p:txBody>
      </p:sp>
      <p:sp>
        <p:nvSpPr>
          <p:cNvPr id="3" name="body1">
            <a:extLst>
              <a:ext uri="{FF2B5EF4-FFF2-40B4-BE49-F238E27FC236}">
                <a16:creationId xmlns:a16="http://schemas.microsoft.com/office/drawing/2014/main" id="{C18C7392-7259-8907-17C3-2FC6D2981B1F}"/>
              </a:ext>
            </a:extLst>
          </p:cNvPr>
          <p:cNvSpPr>
            <a:spLocks noGrp="1"/>
          </p:cNvSpPr>
          <p:nvPr>
            <p:ph sz="quarter" idx="13"/>
          </p:nvPr>
        </p:nvSpPr>
        <p:spPr>
          <a:xfrm>
            <a:off x="335915" y="979200"/>
            <a:ext cx="11520170" cy="1350010"/>
          </a:xfrm>
          <a:prstGeom prst="rect">
            <a:avLst/>
          </a:prstGeom>
        </p:spPr>
        <p:txBody>
          <a:bodyPr lIns="0" tIns="0" anchor="b" anchorCtr="0"/>
          <a:lstStyle>
            <a:lvl1pPr marL="1270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5842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2pPr>
            <a:lvl3pPr marL="10414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3pPr>
            <a:lvl4pPr marL="14986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4pPr>
            <a:lvl5pPr marL="1955800" indent="0" algn="ctr" eaLnBrk="1" fontAlgn="auto" latinLnBrk="0" hangingPunct="1">
              <a:lnSpc>
                <a:spcPct val="100000"/>
              </a:lnSpc>
              <a:spcBef>
                <a:spcPct val="0"/>
              </a:spcBef>
              <a:spcAft>
                <a:spcPts val="0"/>
              </a:spcAft>
              <a:buFont typeface="+mj-lt"/>
              <a:buNone/>
              <a:defRPr sz="2000" b="0" i="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5pPr>
          </a:lstStyle>
          <a:p>
            <a:pPr lvl="0"/>
            <a:r>
              <a:rPr lang="en-US" dirty="0"/>
              <a:t>Section 1</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3292335"/>
            <a:ext cx="12192000" cy="3565665"/>
          </a:xfrm>
          <a:prstGeom prst="rect">
            <a:avLst/>
          </a:prstGeom>
        </p:spPr>
      </p:pic>
      <p:pic>
        <p:nvPicPr>
          <p:cNvPr id="3" name="tray"/>
          <p:cNvPicPr>
            <a:picLocks noChangeAspect="1"/>
          </p:cNvPicPr>
          <p:nvPr/>
        </p:nvPicPr>
        <p:blipFill>
          <a:blip r:embed="rId3"/>
          <a:srcRect t="26000" b="26000"/>
          <a:stretch>
            <a:fillRect/>
          </a:stretch>
        </p:blipFill>
        <p:spPr>
          <a:xfrm>
            <a:off x="0" y="-38162"/>
            <a:ext cx="12192000" cy="3330497"/>
          </a:xfrm>
          <a:prstGeom prst="rect">
            <a:avLst/>
          </a:prstGeom>
        </p:spPr>
      </p:pic>
      <p:sp>
        <p:nvSpPr>
          <p:cNvPr id="5" name="body1"/>
          <p:cNvSpPr>
            <a:spLocks noGrp="1"/>
          </p:cNvSpPr>
          <p:nvPr>
            <p:ph sz="quarter" idx="10" hasCustomPrompt="1"/>
          </p:nvPr>
        </p:nvSpPr>
        <p:spPr>
          <a:xfrm>
            <a:off x="6883303" y="4630615"/>
            <a:ext cx="4577458" cy="1767342"/>
          </a:xfrm>
          <a:prstGeom prst="rect">
            <a:avLst/>
          </a:prstGeom>
        </p:spPr>
        <p:txBody>
          <a:bodyPr anchor="t" anchorCtr="0"/>
          <a:lstStyle>
            <a:lvl1pPr>
              <a:defRPr lang="en-US" sz="1600"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1pPr>
            <a:lvl2pPr>
              <a:defRPr lang="en-US" sz="1600"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2pPr>
            <a:lvl3pPr>
              <a:defRPr lang="en-US" sz="1600"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3pPr>
            <a:lvl4pPr>
              <a:defRPr lang="en-US" sz="1600"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4pPr>
            <a:lvl5pPr>
              <a:defRPr lang="en-US" sz="1600" b="0" i="0" dirty="0">
                <a:solidFill>
                  <a:schemeClr val="bg1"/>
                </a:solidFill>
                <a:latin typeface="PingFang SC Medium" panose="020B0400000000000000" pitchFamily="34" charset="-122"/>
                <a:ea typeface="PingFang SC Medium" panose="020B0400000000000000" pitchFamily="34" charset="-122"/>
                <a:cs typeface="Poppins Light" panose="00000A00000000000000" charset="0"/>
              </a:defRPr>
            </a:lvl5pPr>
          </a:lstStyle>
          <a:p>
            <a:pPr marL="0" lvl="0" indent="0">
              <a:buNone/>
            </a:pPr>
            <a:r>
              <a:rPr lang="en-US" dirty="0"/>
              <a:t>Contact: support@canonical.com</a:t>
            </a:r>
          </a:p>
        </p:txBody>
      </p:sp>
      <p:sp>
        <p:nvSpPr>
          <p:cNvPr id="4" name="header"/>
          <p:cNvSpPr>
            <a:spLocks noGrp="1"/>
          </p:cNvSpPr>
          <p:nvPr>
            <p:ph type="title"/>
          </p:nvPr>
        </p:nvSpPr>
        <p:spPr>
          <a:xfrm>
            <a:off x="939703" y="4340239"/>
            <a:ext cx="5003897" cy="2057718"/>
          </a:xfrm>
          <a:prstGeom prst="rect">
            <a:avLst/>
          </a:prstGeom>
        </p:spPr>
        <p:txBody>
          <a:bodyPr vert="horz" bIns="45720" rtlCol="0" anchor="t" anchorCtr="0">
            <a:noAutofit/>
          </a:bodyPr>
          <a:lstStyle>
            <a:lvl1pPr marL="0" marR="0" algn="r" defTabSz="914400" rtl="0" eaLnBrk="1" fontAlgn="auto" latinLnBrk="0" hangingPunct="1">
              <a:lnSpc>
                <a:spcPct val="90000"/>
              </a:lnSpc>
              <a:buClrTx/>
              <a:buSzTx/>
              <a:buFontTx/>
              <a:buNone/>
              <a:defRPr kumimoji="0" lang="en-US" sz="5400" b="0" i="0" u="none" strike="noStrike" kern="1200" cap="none" spc="0" normalizeH="0" baseline="0" noProof="1" dirty="0">
                <a:solidFill>
                  <a:srgbClr val="C0DBE7"/>
                </a:solidFill>
                <a:latin typeface="PingFang SC Medium" panose="020B0400000000000000" pitchFamily="34" charset="-122"/>
                <a:ea typeface="+mj-ea"/>
                <a:cs typeface="Poppins SemiBold" panose="00000A00000000000000" pitchFamily="2" charset="0"/>
              </a:defRPr>
            </a:lvl1pPr>
          </a:lstStyle>
          <a:p>
            <a:pPr algn="r"/>
            <a:r>
              <a:rPr lang="en-US"/>
              <a:t>Thank You</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3" name="shape1"/>
          <p:cNvPicPr>
            <a:picLocks noChangeAspect="1"/>
          </p:cNvPicPr>
          <p:nvPr/>
        </p:nvPicPr>
        <p:blipFill>
          <a:blip r:embed="rId3"/>
          <a:stretch>
            <a:fillRect/>
          </a:stretch>
        </p:blipFill>
        <p:spPr>
          <a:xfrm>
            <a:off x="772795" y="2001520"/>
            <a:ext cx="3264535" cy="3845560"/>
          </a:xfrm>
          <a:prstGeom prst="rect">
            <a:avLst/>
          </a:prstGeom>
        </p:spPr>
      </p:pic>
      <p:pic>
        <p:nvPicPr>
          <p:cNvPr id="4" name="shape2"/>
          <p:cNvPicPr>
            <a:picLocks noChangeAspect="1"/>
          </p:cNvPicPr>
          <p:nvPr/>
        </p:nvPicPr>
        <p:blipFill>
          <a:blip r:embed="rId4"/>
          <a:stretch>
            <a:fillRect/>
          </a:stretch>
        </p:blipFill>
        <p:spPr>
          <a:xfrm>
            <a:off x="4458335" y="2001520"/>
            <a:ext cx="3264535" cy="3845560"/>
          </a:xfrm>
          <a:prstGeom prst="rect">
            <a:avLst/>
          </a:prstGeom>
        </p:spPr>
      </p:pic>
      <p:pic>
        <p:nvPicPr>
          <p:cNvPr id="5" name="shape3"/>
          <p:cNvPicPr>
            <a:picLocks noChangeAspect="1"/>
          </p:cNvPicPr>
          <p:nvPr/>
        </p:nvPicPr>
        <p:blipFill>
          <a:blip r:embed="rId3"/>
          <a:stretch>
            <a:fillRect/>
          </a:stretch>
        </p:blipFill>
        <p:spPr>
          <a:xfrm>
            <a:off x="8162925" y="2001520"/>
            <a:ext cx="3264535" cy="384556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defRPr kumimoji="0" lang="en-US" sz="4000" b="0" i="0" u="none" strike="noStrike" cap="none" spc="0" normalizeH="0" baseline="0" dirty="0">
                <a:solidFill>
                  <a:schemeClr val="bg1"/>
                </a:solidFill>
                <a:latin typeface="PingFang SC" panose="020B0400000000000000" pitchFamily="34" charset="-122"/>
                <a:ea typeface="PingFang SC" panose="020B0400000000000000" pitchFamily="34" charset="-122"/>
                <a:cs typeface="Poppins Light" panose="00000A00000000000000" charset="0"/>
              </a:defRPr>
            </a:lvl1pPr>
          </a:lstStyle>
          <a:p>
            <a:pPr algn="ctr"/>
            <a:r>
              <a:rPr lang="en-US"/>
              <a:t>Embracing Innovation and Agility</a:t>
            </a:r>
          </a:p>
        </p:txBody>
      </p:sp>
      <p:sp>
        <p:nvSpPr>
          <p:cNvPr id="7" name="number1">
            <a:extLst>
              <a:ext uri="{FF2B5EF4-FFF2-40B4-BE49-F238E27FC236}">
                <a16:creationId xmlns:a16="http://schemas.microsoft.com/office/drawing/2014/main" id="{96C54BC1-17CC-05FA-0208-027CE15A50FF}"/>
              </a:ext>
            </a:extLst>
          </p:cNvPr>
          <p:cNvSpPr>
            <a:spLocks noGrp="1"/>
          </p:cNvSpPr>
          <p:nvPr>
            <p:ph sz="quarter" idx="14"/>
          </p:nvPr>
        </p:nvSpPr>
        <p:spPr>
          <a:xfrm>
            <a:off x="918297"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6" name="number3">
            <a:extLst>
              <a:ext uri="{FF2B5EF4-FFF2-40B4-BE49-F238E27FC236}">
                <a16:creationId xmlns:a16="http://schemas.microsoft.com/office/drawing/2014/main" id="{F320C016-F2B6-5B15-9882-5DE00508561C}"/>
              </a:ext>
            </a:extLst>
          </p:cNvPr>
          <p:cNvSpPr>
            <a:spLocks noGrp="1"/>
          </p:cNvSpPr>
          <p:nvPr>
            <p:ph sz="quarter" idx="18"/>
          </p:nvPr>
        </p:nvSpPr>
        <p:spPr>
          <a:xfrm>
            <a:off x="8316131"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03</a:t>
            </a:r>
          </a:p>
        </p:txBody>
      </p:sp>
      <p:sp>
        <p:nvSpPr>
          <p:cNvPr id="10" name="number2">
            <a:extLst>
              <a:ext uri="{FF2B5EF4-FFF2-40B4-BE49-F238E27FC236}">
                <a16:creationId xmlns:a16="http://schemas.microsoft.com/office/drawing/2014/main" id="{6857EEF6-9FE1-01E0-A1D2-1358B228B406}"/>
              </a:ext>
            </a:extLst>
          </p:cNvPr>
          <p:cNvSpPr>
            <a:spLocks noGrp="1"/>
          </p:cNvSpPr>
          <p:nvPr>
            <p:ph sz="quarter" idx="20"/>
          </p:nvPr>
        </p:nvSpPr>
        <p:spPr>
          <a:xfrm>
            <a:off x="4617300" y="2465212"/>
            <a:ext cx="2945443" cy="615315"/>
          </a:xfrm>
          <a:prstGeom prst="rect">
            <a:avLst/>
          </a:prstGeom>
        </p:spPr>
        <p:txBody>
          <a:bodyPr/>
          <a:lstStyle>
            <a:lvl1pPr marL="0" indent="0" algn="l">
              <a:lnSpc>
                <a:spcPct val="100000"/>
              </a:lnSpc>
              <a:buNone/>
              <a:defRPr lang="en-US" sz="5400" b="0" i="0" kern="1200" dirty="0">
                <a:solidFill>
                  <a:srgbClr val="05494D"/>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3">
            <a:extLst>
              <a:ext uri="{FF2B5EF4-FFF2-40B4-BE49-F238E27FC236}">
                <a16:creationId xmlns:a16="http://schemas.microsoft.com/office/drawing/2014/main" id="{0C0DEF80-9CD8-A46C-1C9E-74A99F8EBE53}"/>
              </a:ext>
            </a:extLst>
          </p:cNvPr>
          <p:cNvSpPr>
            <a:spLocks noGrp="1"/>
          </p:cNvSpPr>
          <p:nvPr>
            <p:ph sz="quarter" idx="17"/>
          </p:nvPr>
        </p:nvSpPr>
        <p:spPr>
          <a:xfrm>
            <a:off x="8161763" y="2017928"/>
            <a:ext cx="3264535" cy="3829152"/>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Open Source Ecosystem Collaboration</a:t>
            </a:r>
          </a:p>
          <a:p>
            <a:pPr marL="0" lvl="4" indent="0" fontAlgn="auto">
              <a:lnSpc>
                <a:spcPct val="100000"/>
              </a:lnSpc>
              <a:spcBef>
                <a:spcPts val="0"/>
              </a:spcBef>
              <a:spcAft>
                <a:spcPts val="1200"/>
              </a:spcAft>
              <a:buSzPct val="80000"/>
              <a:buNone/>
            </a:pPr>
            <a:r>
              <a:rPr lang="en-US" dirty="0"/>
              <a:t>Ubuntu Pro's collaboration with the open-source community ensures that businesses can leverage the latest open-source technologies.</a:t>
            </a:r>
          </a:p>
        </p:txBody>
      </p:sp>
      <p:sp>
        <p:nvSpPr>
          <p:cNvPr id="14" name="body1">
            <a:extLst>
              <a:ext uri="{FF2B5EF4-FFF2-40B4-BE49-F238E27FC236}">
                <a16:creationId xmlns:a16="http://schemas.microsoft.com/office/drawing/2014/main" id="{9A6B103D-8307-49C1-2B78-8E22B3AE90CD}"/>
              </a:ext>
            </a:extLst>
          </p:cNvPr>
          <p:cNvSpPr>
            <a:spLocks noGrp="1"/>
          </p:cNvSpPr>
          <p:nvPr>
            <p:ph sz="quarter" idx="10"/>
          </p:nvPr>
        </p:nvSpPr>
        <p:spPr>
          <a:xfrm>
            <a:off x="763509" y="2007009"/>
            <a:ext cx="3264535"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i="0" kern="120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b="0" i="0" kern="1200" dirty="0">
                <a:solidFill>
                  <a:schemeClr val="bg1"/>
                </a:solidFill>
                <a:latin typeface="PingFang SC Light" panose="020B0300000000000000" pitchFamily="34" charset="-122"/>
                <a:ea typeface="+mn-ea"/>
                <a:cs typeface="Poppins Light" panose="00000A00000000000000" charset="0"/>
              </a:defRPr>
            </a:lvl5pPr>
            <a:lvl6pPr algn="l">
              <a:defRPr/>
            </a:lvl6pPr>
          </a:lstStyle>
          <a:p>
            <a:pPr lvl="0"/>
            <a:r>
              <a:rPr lang="en-US" dirty="0"/>
              <a:t>Agile Development Lifecycle</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Ubuntu Pro's agile development model ensures that businesses have access to the latest features and enhancements, enabling them to stay ahead of the curve.</a:t>
            </a:r>
          </a:p>
        </p:txBody>
      </p:sp>
      <p:sp>
        <p:nvSpPr>
          <p:cNvPr id="17" name="body2">
            <a:extLst>
              <a:ext uri="{FF2B5EF4-FFF2-40B4-BE49-F238E27FC236}">
                <a16:creationId xmlns:a16="http://schemas.microsoft.com/office/drawing/2014/main" id="{59D84664-50B6-6569-9970-3D602E11AAFA}"/>
              </a:ext>
            </a:extLst>
          </p:cNvPr>
          <p:cNvSpPr>
            <a:spLocks noGrp="1"/>
          </p:cNvSpPr>
          <p:nvPr>
            <p:ph sz="quarter" idx="19"/>
          </p:nvPr>
        </p:nvSpPr>
        <p:spPr>
          <a:xfrm>
            <a:off x="4458335" y="2007009"/>
            <a:ext cx="3263374" cy="3840071"/>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Innovation Sandbox</a:t>
            </a:r>
          </a:p>
          <a:p>
            <a:pPr marL="0" lvl="4" indent="0" fontAlgn="auto">
              <a:lnSpc>
                <a:spcPct val="100000"/>
              </a:lnSpc>
              <a:spcBef>
                <a:spcPts val="0"/>
              </a:spcBef>
              <a:spcAft>
                <a:spcPts val="1200"/>
              </a:spcAft>
              <a:buSzPct val="80000"/>
              <a:buNone/>
            </a:pPr>
            <a:r>
              <a:rPr lang="en-US" dirty="0"/>
              <a:t>The Ubuntu Pro Innovation Sandbox provides a secure environment for businesses to test and adopt new technologies, fostering innovation and agility.</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4588" y="-1693"/>
            <a:ext cx="12196588" cy="6859693"/>
          </a:xfrm>
          <a:prstGeom prst="rect">
            <a:avLst/>
          </a:prstGeom>
        </p:spPr>
      </p:pic>
      <p:pic>
        <p:nvPicPr>
          <p:cNvPr id="3" name="tray"/>
          <p:cNvPicPr>
            <a:picLocks noChangeAspect="1"/>
          </p:cNvPicPr>
          <p:nvPr/>
        </p:nvPicPr>
        <p:blipFill>
          <a:blip r:embed="rId3"/>
          <a:srcRect l="11000" r="11000"/>
          <a:stretch>
            <a:fillRect/>
          </a:stretch>
        </p:blipFill>
        <p:spPr>
          <a:xfrm>
            <a:off x="773083" y="625609"/>
            <a:ext cx="3554657" cy="5572072"/>
          </a:xfrm>
          <a:prstGeom prst="rect">
            <a:avLst/>
          </a:prstGeom>
        </p:spPr>
      </p:pic>
      <p:pic>
        <p:nvPicPr>
          <p:cNvPr id="4" name="shape1"/>
          <p:cNvPicPr>
            <a:picLocks noChangeAspect="1"/>
          </p:cNvPicPr>
          <p:nvPr/>
        </p:nvPicPr>
        <p:blipFill>
          <a:blip r:embed="rId4"/>
          <a:stretch>
            <a:fillRect/>
          </a:stretch>
        </p:blipFill>
        <p:spPr>
          <a:xfrm>
            <a:off x="4916170" y="1748157"/>
            <a:ext cx="6455410" cy="1299210"/>
          </a:xfrm>
          <a:prstGeom prst="rect">
            <a:avLst/>
          </a:prstGeom>
        </p:spPr>
      </p:pic>
      <p:pic>
        <p:nvPicPr>
          <p:cNvPr id="5" name="shape2"/>
          <p:cNvPicPr>
            <a:picLocks noChangeAspect="1"/>
          </p:cNvPicPr>
          <p:nvPr/>
        </p:nvPicPr>
        <p:blipFill>
          <a:blip r:embed="rId5"/>
          <a:stretch>
            <a:fillRect/>
          </a:stretch>
        </p:blipFill>
        <p:spPr>
          <a:xfrm>
            <a:off x="4916170" y="3343277"/>
            <a:ext cx="6455410" cy="1299210"/>
          </a:xfrm>
          <a:prstGeom prst="rect">
            <a:avLst/>
          </a:prstGeom>
        </p:spPr>
      </p:pic>
      <p:pic>
        <p:nvPicPr>
          <p:cNvPr id="6" name="shape3"/>
          <p:cNvPicPr>
            <a:picLocks noChangeAspect="1"/>
          </p:cNvPicPr>
          <p:nvPr/>
        </p:nvPicPr>
        <p:blipFill>
          <a:blip r:embed="rId4"/>
          <a:stretch>
            <a:fillRect/>
          </a:stretch>
        </p:blipFill>
        <p:spPr>
          <a:xfrm>
            <a:off x="4915535" y="4872357"/>
            <a:ext cx="6455410" cy="1299210"/>
          </a:xfrm>
          <a:prstGeom prst="rect">
            <a:avLst/>
          </a:prstGeom>
        </p:spPr>
      </p:pic>
      <p:sp>
        <p:nvSpPr>
          <p:cNvPr id="21" name="body1">
            <a:extLst>
              <a:ext uri="{FF2B5EF4-FFF2-40B4-BE49-F238E27FC236}">
                <a16:creationId xmlns:a16="http://schemas.microsoft.com/office/drawing/2014/main" id="{4B679E88-04EC-B1C2-EA59-A0EA2F0DF81B}"/>
              </a:ext>
            </a:extLst>
          </p:cNvPr>
          <p:cNvSpPr>
            <a:spLocks noGrp="1"/>
          </p:cNvSpPr>
          <p:nvPr>
            <p:ph sz="quarter" idx="10"/>
          </p:nvPr>
        </p:nvSpPr>
        <p:spPr>
          <a:xfrm>
            <a:off x="4915535" y="1748002"/>
            <a:ext cx="6455410" cy="1315506"/>
          </a:xfrm>
          <a:prstGeom prst="rect">
            <a:avLst/>
          </a:prstGeom>
          <a:noFill/>
          <a:ln>
            <a:noFill/>
          </a:ln>
        </p:spPr>
        <p:txBody>
          <a:bodyPr lIns="216000" tIns="144000" bIns="72000">
            <a:normAutofit fontScale="92500" lnSpcReduction="10000"/>
          </a:bodyPr>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Dynamic Resource Allocation</a:t>
            </a:r>
          </a:p>
          <a:p>
            <a:pPr marL="0" lvl="4" indent="0" fontAlgn="auto">
              <a:lnSpc>
                <a:spcPct val="135000"/>
              </a:lnSpc>
              <a:spcBef>
                <a:spcPts val="0"/>
              </a:spcBef>
              <a:spcAft>
                <a:spcPts val="400"/>
              </a:spcAft>
              <a:buSzPct val="80000"/>
              <a:buNone/>
            </a:pPr>
            <a:r>
              <a:rPr lang="en-US" dirty="0"/>
              <a:t>Ubuntu Pro's workload optimization features enable businesses to dynamically allocate resources based on demand, maximizing efficiency and cost-effectiveness.</a:t>
            </a:r>
          </a:p>
        </p:txBody>
      </p:sp>
      <p:sp>
        <p:nvSpPr>
          <p:cNvPr id="22" name="header">
            <a:extLst>
              <a:ext uri="{FF2B5EF4-FFF2-40B4-BE49-F238E27FC236}">
                <a16:creationId xmlns:a16="http://schemas.microsoft.com/office/drawing/2014/main" id="{EDC8FEDC-3060-C716-BE5A-805256DCA43E}"/>
              </a:ext>
            </a:extLst>
          </p:cNvPr>
          <p:cNvSpPr>
            <a:spLocks noGrp="1"/>
          </p:cNvSpPr>
          <p:nvPr>
            <p:ph type="title"/>
          </p:nvPr>
        </p:nvSpPr>
        <p:spPr>
          <a:xfrm>
            <a:off x="4915534" y="625609"/>
            <a:ext cx="6455410" cy="417964"/>
          </a:xfrm>
          <a:prstGeom prst="rect">
            <a:avLst/>
          </a:prstGeom>
        </p:spPr>
        <p:txBody>
          <a:bodyPr/>
          <a:lstStyle>
            <a:lvl1pPr>
              <a:defRPr lang="en-US" sz="3200" b="0" i="0" kern="1200" dirty="0">
                <a:solidFill>
                  <a:schemeClr val="bg1"/>
                </a:solidFill>
                <a:latin typeface="PingFang SC Light" panose="020B0300000000000000" pitchFamily="34" charset="-122"/>
                <a:ea typeface="+mn-ea"/>
                <a:cs typeface="Poppins Light" panose="00000A00000000000000" charset="0"/>
              </a:defRPr>
            </a:lvl1pPr>
          </a:lstStyle>
          <a:p>
            <a:pPr algn="l"/>
            <a:r>
              <a:rPr lang="en-US"/>
              <a:t>Workload Optimization and Automation</a:t>
            </a:r>
          </a:p>
        </p:txBody>
      </p:sp>
      <p:sp>
        <p:nvSpPr>
          <p:cNvPr id="23" name="body2">
            <a:extLst>
              <a:ext uri="{FF2B5EF4-FFF2-40B4-BE49-F238E27FC236}">
                <a16:creationId xmlns:a16="http://schemas.microsoft.com/office/drawing/2014/main" id="{3602CD38-5B2E-C1E5-1B56-81EBA5447748}"/>
              </a:ext>
            </a:extLst>
          </p:cNvPr>
          <p:cNvSpPr>
            <a:spLocks noGrp="1"/>
          </p:cNvSpPr>
          <p:nvPr>
            <p:ph sz="quarter" idx="26"/>
          </p:nvPr>
        </p:nvSpPr>
        <p:spPr>
          <a:xfrm>
            <a:off x="4915534" y="3354180"/>
            <a:ext cx="6455410" cy="1299210"/>
          </a:xfrm>
          <a:prstGeom prst="rect">
            <a:avLst/>
          </a:prstGeom>
          <a:noFill/>
          <a:ln>
            <a:noFill/>
          </a:ln>
        </p:spPr>
        <p:txBody>
          <a:bodyPr lIns="216000" tIns="144000" bIns="72000">
            <a:normAutofit fontScale="92500"/>
          </a:bodyPr>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Automated Operations</a:t>
            </a:r>
          </a:p>
          <a:p>
            <a:pPr marL="0" lvl="4" indent="0" fontAlgn="auto">
              <a:lnSpc>
                <a:spcPct val="135000"/>
              </a:lnSpc>
              <a:spcBef>
                <a:spcPts val="0"/>
              </a:spcBef>
              <a:spcAft>
                <a:spcPts val="400"/>
              </a:spcAft>
              <a:buSzPct val="80000"/>
              <a:buNone/>
            </a:pPr>
            <a:r>
              <a:rPr lang="en-US" dirty="0"/>
              <a:t>The automation capabilities of Ubuntu Pro reduce manual intervention and streamline routine tasks, freeing up IT teams to focus on strategic initiatives.</a:t>
            </a:r>
          </a:p>
        </p:txBody>
      </p:sp>
      <p:sp>
        <p:nvSpPr>
          <p:cNvPr id="24" name="body3">
            <a:extLst>
              <a:ext uri="{FF2B5EF4-FFF2-40B4-BE49-F238E27FC236}">
                <a16:creationId xmlns:a16="http://schemas.microsoft.com/office/drawing/2014/main" id="{468AEC7A-F7E7-FBD1-A37C-CDC4D4AB5BEE}"/>
              </a:ext>
            </a:extLst>
          </p:cNvPr>
          <p:cNvSpPr>
            <a:spLocks noGrp="1"/>
          </p:cNvSpPr>
          <p:nvPr>
            <p:ph sz="quarter" idx="27"/>
          </p:nvPr>
        </p:nvSpPr>
        <p:spPr>
          <a:xfrm>
            <a:off x="4915534" y="4883399"/>
            <a:ext cx="6455410" cy="1288168"/>
          </a:xfrm>
          <a:prstGeom prst="rect">
            <a:avLst/>
          </a:prstGeom>
          <a:noFill/>
          <a:ln>
            <a:noFill/>
          </a:ln>
        </p:spPr>
        <p:txBody>
          <a:bodyPr lIns="216000" tIns="144000" bIns="72000">
            <a:normAutofit fontScale="92500"/>
          </a:bodyPr>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Integration with DevOps Pipelines</a:t>
            </a:r>
          </a:p>
          <a:p>
            <a:pPr marL="0" lvl="4" indent="0" fontAlgn="auto">
              <a:lnSpc>
                <a:spcPct val="135000"/>
              </a:lnSpc>
              <a:spcBef>
                <a:spcPts val="0"/>
              </a:spcBef>
              <a:spcAft>
                <a:spcPts val="400"/>
              </a:spcAft>
              <a:buSzPct val="80000"/>
              <a:buNone/>
            </a:pPr>
            <a:r>
              <a:rPr lang="en-US" dirty="0"/>
              <a:t>Ubuntu Pro integrates seamlessly with DevOps pipelines, ensuring that security and compliance are baked into the software development lifecycle.</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4588" y="-1693"/>
            <a:ext cx="12196588" cy="6859693"/>
          </a:xfrm>
          <a:prstGeom prst="rect">
            <a:avLst/>
          </a:prstGeom>
        </p:spPr>
      </p:pic>
      <p:pic>
        <p:nvPicPr>
          <p:cNvPr id="3" name="tray"/>
          <p:cNvPicPr>
            <a:picLocks noChangeAspect="1"/>
          </p:cNvPicPr>
          <p:nvPr/>
        </p:nvPicPr>
        <p:blipFill>
          <a:blip r:embed="rId3"/>
          <a:srcRect l="8000" r="8000"/>
          <a:stretch>
            <a:fillRect/>
          </a:stretch>
        </p:blipFill>
        <p:spPr>
          <a:xfrm>
            <a:off x="773083" y="625609"/>
            <a:ext cx="3554657" cy="5572072"/>
          </a:xfrm>
          <a:prstGeom prst="rect">
            <a:avLst/>
          </a:prstGeom>
        </p:spPr>
      </p:pic>
      <p:pic>
        <p:nvPicPr>
          <p:cNvPr id="4" name="shape1"/>
          <p:cNvPicPr>
            <a:picLocks noChangeAspect="1"/>
          </p:cNvPicPr>
          <p:nvPr/>
        </p:nvPicPr>
        <p:blipFill>
          <a:blip r:embed="rId4"/>
          <a:stretch>
            <a:fillRect/>
          </a:stretch>
        </p:blipFill>
        <p:spPr>
          <a:xfrm>
            <a:off x="4916170" y="1748157"/>
            <a:ext cx="6455410" cy="1299210"/>
          </a:xfrm>
          <a:prstGeom prst="rect">
            <a:avLst/>
          </a:prstGeom>
        </p:spPr>
      </p:pic>
      <p:pic>
        <p:nvPicPr>
          <p:cNvPr id="5" name="shape2"/>
          <p:cNvPicPr>
            <a:picLocks noChangeAspect="1"/>
          </p:cNvPicPr>
          <p:nvPr/>
        </p:nvPicPr>
        <p:blipFill>
          <a:blip r:embed="rId5"/>
          <a:stretch>
            <a:fillRect/>
          </a:stretch>
        </p:blipFill>
        <p:spPr>
          <a:xfrm>
            <a:off x="4916170" y="3343277"/>
            <a:ext cx="6455410" cy="1299210"/>
          </a:xfrm>
          <a:prstGeom prst="rect">
            <a:avLst/>
          </a:prstGeom>
        </p:spPr>
      </p:pic>
      <p:pic>
        <p:nvPicPr>
          <p:cNvPr id="6" name="shape3"/>
          <p:cNvPicPr>
            <a:picLocks noChangeAspect="1"/>
          </p:cNvPicPr>
          <p:nvPr/>
        </p:nvPicPr>
        <p:blipFill>
          <a:blip r:embed="rId4"/>
          <a:stretch>
            <a:fillRect/>
          </a:stretch>
        </p:blipFill>
        <p:spPr>
          <a:xfrm>
            <a:off x="4915535" y="4872357"/>
            <a:ext cx="6455410" cy="1299210"/>
          </a:xfrm>
          <a:prstGeom prst="rect">
            <a:avLst/>
          </a:prstGeom>
        </p:spPr>
      </p:pic>
      <p:sp>
        <p:nvSpPr>
          <p:cNvPr id="21" name="body1">
            <a:extLst>
              <a:ext uri="{FF2B5EF4-FFF2-40B4-BE49-F238E27FC236}">
                <a16:creationId xmlns:a16="http://schemas.microsoft.com/office/drawing/2014/main" id="{4B679E88-04EC-B1C2-EA59-A0EA2F0DF81B}"/>
              </a:ext>
            </a:extLst>
          </p:cNvPr>
          <p:cNvSpPr>
            <a:spLocks noGrp="1"/>
          </p:cNvSpPr>
          <p:nvPr>
            <p:ph sz="quarter" idx="10"/>
          </p:nvPr>
        </p:nvSpPr>
        <p:spPr>
          <a:xfrm>
            <a:off x="4915535" y="1748002"/>
            <a:ext cx="6455410" cy="1315506"/>
          </a:xfrm>
          <a:prstGeom prst="rect">
            <a:avLst/>
          </a:prstGeom>
          <a:noFill/>
          <a:ln>
            <a:noFill/>
          </a:ln>
        </p:spPr>
        <p:txBody>
          <a:bodyPr lIns="216000" tIns="144000" bIns="72000">
            <a:normAutofit fontScale="92500" lnSpcReduction="10000"/>
          </a:bodyPr>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Future-Proof Technologies</a:t>
            </a:r>
          </a:p>
          <a:p>
            <a:pPr marL="0" lvl="4" indent="0" fontAlgn="auto">
              <a:lnSpc>
                <a:spcPct val="135000"/>
              </a:lnSpc>
              <a:spcBef>
                <a:spcPts val="0"/>
              </a:spcBef>
              <a:spcAft>
                <a:spcPts val="400"/>
              </a:spcAft>
              <a:buSzPct val="80000"/>
              <a:buNone/>
            </a:pPr>
            <a:r>
              <a:rPr lang="en-US" dirty="0"/>
              <a:t>Ubuntu Pro's commitment to future-proof technologies ensures that businesses can confidently invest in their IT infrastructure, knowing that it will remain relevant and secure for years to come.</a:t>
            </a:r>
          </a:p>
        </p:txBody>
      </p:sp>
      <p:sp>
        <p:nvSpPr>
          <p:cNvPr id="22" name="header">
            <a:extLst>
              <a:ext uri="{FF2B5EF4-FFF2-40B4-BE49-F238E27FC236}">
                <a16:creationId xmlns:a16="http://schemas.microsoft.com/office/drawing/2014/main" id="{EDC8FEDC-3060-C716-BE5A-805256DCA43E}"/>
              </a:ext>
            </a:extLst>
          </p:cNvPr>
          <p:cNvSpPr>
            <a:spLocks noGrp="1"/>
          </p:cNvSpPr>
          <p:nvPr>
            <p:ph type="title"/>
          </p:nvPr>
        </p:nvSpPr>
        <p:spPr>
          <a:xfrm>
            <a:off x="4915534" y="625609"/>
            <a:ext cx="6455410" cy="417964"/>
          </a:xfrm>
          <a:prstGeom prst="rect">
            <a:avLst/>
          </a:prstGeom>
        </p:spPr>
        <p:txBody>
          <a:bodyPr/>
          <a:lstStyle>
            <a:lvl1pPr>
              <a:defRPr lang="en-US" sz="3200" b="0" i="0" kern="1200" dirty="0">
                <a:solidFill>
                  <a:schemeClr val="bg1"/>
                </a:solidFill>
                <a:latin typeface="PingFang SC Light" panose="020B0300000000000000" pitchFamily="34" charset="-122"/>
                <a:ea typeface="+mn-ea"/>
                <a:cs typeface="Poppins Light" panose="00000A00000000000000" charset="0"/>
              </a:defRPr>
            </a:lvl1pPr>
          </a:lstStyle>
          <a:p>
            <a:pPr algn="l"/>
            <a:r>
              <a:rPr lang="en-US"/>
              <a:t>Long-Term Strategic Advantage</a:t>
            </a:r>
          </a:p>
        </p:txBody>
      </p:sp>
      <p:sp>
        <p:nvSpPr>
          <p:cNvPr id="23" name="body2">
            <a:extLst>
              <a:ext uri="{FF2B5EF4-FFF2-40B4-BE49-F238E27FC236}">
                <a16:creationId xmlns:a16="http://schemas.microsoft.com/office/drawing/2014/main" id="{3602CD38-5B2E-C1E5-1B56-81EBA5447748}"/>
              </a:ext>
            </a:extLst>
          </p:cNvPr>
          <p:cNvSpPr>
            <a:spLocks noGrp="1"/>
          </p:cNvSpPr>
          <p:nvPr>
            <p:ph sz="quarter" idx="26"/>
          </p:nvPr>
        </p:nvSpPr>
        <p:spPr>
          <a:xfrm>
            <a:off x="4915534" y="3354180"/>
            <a:ext cx="6455410" cy="1299210"/>
          </a:xfrm>
          <a:prstGeom prst="rect">
            <a:avLst/>
          </a:prstGeom>
          <a:noFill/>
          <a:ln>
            <a:noFill/>
          </a:ln>
        </p:spPr>
        <p:txBody>
          <a:bodyPr lIns="216000" tIns="144000" bIns="72000">
            <a:normAutofit fontScale="92500"/>
          </a:bodyPr>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Strategic Alignment</a:t>
            </a:r>
          </a:p>
          <a:p>
            <a:pPr marL="0" lvl="4" indent="0" fontAlgn="auto">
              <a:lnSpc>
                <a:spcPct val="135000"/>
              </a:lnSpc>
              <a:spcBef>
                <a:spcPts val="0"/>
              </a:spcBef>
              <a:spcAft>
                <a:spcPts val="400"/>
              </a:spcAft>
              <a:buSzPct val="80000"/>
              <a:buNone/>
            </a:pPr>
            <a:r>
              <a:rPr lang="en-US" dirty="0"/>
              <a:t>By aligning with Ubuntu Pro, businesses gain a strategic advantage in their industry, positioning themselves as leaders in technology and innovation.</a:t>
            </a:r>
          </a:p>
        </p:txBody>
      </p:sp>
      <p:sp>
        <p:nvSpPr>
          <p:cNvPr id="24" name="body3">
            <a:extLst>
              <a:ext uri="{FF2B5EF4-FFF2-40B4-BE49-F238E27FC236}">
                <a16:creationId xmlns:a16="http://schemas.microsoft.com/office/drawing/2014/main" id="{468AEC7A-F7E7-FBD1-A37C-CDC4D4AB5BEE}"/>
              </a:ext>
            </a:extLst>
          </p:cNvPr>
          <p:cNvSpPr>
            <a:spLocks noGrp="1"/>
          </p:cNvSpPr>
          <p:nvPr>
            <p:ph sz="quarter" idx="27"/>
          </p:nvPr>
        </p:nvSpPr>
        <p:spPr>
          <a:xfrm>
            <a:off x="4915534" y="4883399"/>
            <a:ext cx="6455410" cy="1288168"/>
          </a:xfrm>
          <a:prstGeom prst="rect">
            <a:avLst/>
          </a:prstGeom>
          <a:noFill/>
          <a:ln>
            <a:noFill/>
          </a:ln>
        </p:spPr>
        <p:txBody>
          <a:bodyPr lIns="21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Continuous Improvement and Evolution</a:t>
            </a:r>
          </a:p>
          <a:p>
            <a:pPr marL="0" lvl="4" indent="0" fontAlgn="auto">
              <a:lnSpc>
                <a:spcPct val="135000"/>
              </a:lnSpc>
              <a:spcBef>
                <a:spcPts val="0"/>
              </a:spcBef>
              <a:spcAft>
                <a:spcPts val="400"/>
              </a:spcAft>
              <a:buSzPct val="80000"/>
              <a:buNone/>
            </a:pPr>
            <a:r>
              <a:rPr lang="en-US" dirty="0"/>
              <a:t>Ubuntu Pro's continuous improvement and evolution model guarantees that the platform will evolve to meet the changing needs of businesses.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3" name="shape1"/>
          <p:cNvPicPr>
            <a:picLocks noChangeAspect="1"/>
          </p:cNvPicPr>
          <p:nvPr/>
        </p:nvPicPr>
        <p:blipFill>
          <a:blip r:embed="rId3"/>
          <a:stretch>
            <a:fillRect/>
          </a:stretch>
        </p:blipFill>
        <p:spPr>
          <a:xfrm>
            <a:off x="772795" y="2001520"/>
            <a:ext cx="3264535" cy="3845560"/>
          </a:xfrm>
          <a:prstGeom prst="rect">
            <a:avLst/>
          </a:prstGeom>
        </p:spPr>
      </p:pic>
      <p:pic>
        <p:nvPicPr>
          <p:cNvPr id="4" name="shape2"/>
          <p:cNvPicPr>
            <a:picLocks noChangeAspect="1"/>
          </p:cNvPicPr>
          <p:nvPr/>
        </p:nvPicPr>
        <p:blipFill>
          <a:blip r:embed="rId4"/>
          <a:stretch>
            <a:fillRect/>
          </a:stretch>
        </p:blipFill>
        <p:spPr>
          <a:xfrm>
            <a:off x="4458335" y="2001520"/>
            <a:ext cx="3264535" cy="3845560"/>
          </a:xfrm>
          <a:prstGeom prst="rect">
            <a:avLst/>
          </a:prstGeom>
        </p:spPr>
      </p:pic>
      <p:pic>
        <p:nvPicPr>
          <p:cNvPr id="5" name="shape3"/>
          <p:cNvPicPr>
            <a:picLocks noChangeAspect="1"/>
          </p:cNvPicPr>
          <p:nvPr/>
        </p:nvPicPr>
        <p:blipFill>
          <a:blip r:embed="rId3"/>
          <a:stretch>
            <a:fillRect/>
          </a:stretch>
        </p:blipFill>
        <p:spPr>
          <a:xfrm>
            <a:off x="8162925" y="2001520"/>
            <a:ext cx="3264535" cy="384556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defRPr kumimoji="0" lang="en-US" sz="4000" b="0" i="0" u="none" strike="noStrike" cap="none" spc="0" normalizeH="0" baseline="0" dirty="0">
                <a:solidFill>
                  <a:schemeClr val="bg1"/>
                </a:solidFill>
                <a:latin typeface="PingFang SC" panose="020B0400000000000000" pitchFamily="34" charset="-122"/>
                <a:ea typeface="PingFang SC" panose="020B0400000000000000" pitchFamily="34" charset="-122"/>
                <a:cs typeface="Poppins Light" panose="00000A00000000000000" charset="0"/>
              </a:defRPr>
            </a:lvl1pPr>
          </a:lstStyle>
          <a:p>
            <a:pPr algn="ctr"/>
            <a:r>
              <a:rPr lang="en-US"/>
              <a:t>Unlocking Growth Potential</a:t>
            </a:r>
          </a:p>
        </p:txBody>
      </p:sp>
      <p:sp>
        <p:nvSpPr>
          <p:cNvPr id="7" name="number1">
            <a:extLst>
              <a:ext uri="{FF2B5EF4-FFF2-40B4-BE49-F238E27FC236}">
                <a16:creationId xmlns:a16="http://schemas.microsoft.com/office/drawing/2014/main" id="{96C54BC1-17CC-05FA-0208-027CE15A50FF}"/>
              </a:ext>
            </a:extLst>
          </p:cNvPr>
          <p:cNvSpPr>
            <a:spLocks noGrp="1"/>
          </p:cNvSpPr>
          <p:nvPr>
            <p:ph sz="quarter" idx="14"/>
          </p:nvPr>
        </p:nvSpPr>
        <p:spPr>
          <a:xfrm>
            <a:off x="918297"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6" name="number3">
            <a:extLst>
              <a:ext uri="{FF2B5EF4-FFF2-40B4-BE49-F238E27FC236}">
                <a16:creationId xmlns:a16="http://schemas.microsoft.com/office/drawing/2014/main" id="{F320C016-F2B6-5B15-9882-5DE00508561C}"/>
              </a:ext>
            </a:extLst>
          </p:cNvPr>
          <p:cNvSpPr>
            <a:spLocks noGrp="1"/>
          </p:cNvSpPr>
          <p:nvPr>
            <p:ph sz="quarter" idx="18"/>
          </p:nvPr>
        </p:nvSpPr>
        <p:spPr>
          <a:xfrm>
            <a:off x="8316131"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03</a:t>
            </a:r>
          </a:p>
        </p:txBody>
      </p:sp>
      <p:sp>
        <p:nvSpPr>
          <p:cNvPr id="10" name="number2">
            <a:extLst>
              <a:ext uri="{FF2B5EF4-FFF2-40B4-BE49-F238E27FC236}">
                <a16:creationId xmlns:a16="http://schemas.microsoft.com/office/drawing/2014/main" id="{6857EEF6-9FE1-01E0-A1D2-1358B228B406}"/>
              </a:ext>
            </a:extLst>
          </p:cNvPr>
          <p:cNvSpPr>
            <a:spLocks noGrp="1"/>
          </p:cNvSpPr>
          <p:nvPr>
            <p:ph sz="quarter" idx="20"/>
          </p:nvPr>
        </p:nvSpPr>
        <p:spPr>
          <a:xfrm>
            <a:off x="4617300" y="2465212"/>
            <a:ext cx="2945443" cy="615315"/>
          </a:xfrm>
          <a:prstGeom prst="rect">
            <a:avLst/>
          </a:prstGeom>
        </p:spPr>
        <p:txBody>
          <a:bodyPr/>
          <a:lstStyle>
            <a:lvl1pPr marL="0" indent="0" algn="l">
              <a:lnSpc>
                <a:spcPct val="100000"/>
              </a:lnSpc>
              <a:buNone/>
              <a:defRPr lang="en-US" sz="5400" b="0" i="0" kern="1200" dirty="0">
                <a:solidFill>
                  <a:srgbClr val="05494D"/>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3">
            <a:extLst>
              <a:ext uri="{FF2B5EF4-FFF2-40B4-BE49-F238E27FC236}">
                <a16:creationId xmlns:a16="http://schemas.microsoft.com/office/drawing/2014/main" id="{0C0DEF80-9CD8-A46C-1C9E-74A99F8EBE53}"/>
              </a:ext>
            </a:extLst>
          </p:cNvPr>
          <p:cNvSpPr>
            <a:spLocks noGrp="1"/>
          </p:cNvSpPr>
          <p:nvPr>
            <p:ph sz="quarter" idx="17"/>
          </p:nvPr>
        </p:nvSpPr>
        <p:spPr>
          <a:xfrm>
            <a:off x="8161763" y="2017928"/>
            <a:ext cx="3264535" cy="3829152"/>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Strategic Partnerships for Success</a:t>
            </a:r>
          </a:p>
          <a:p>
            <a:pPr marL="0" lvl="4" indent="0" fontAlgn="auto">
              <a:lnSpc>
                <a:spcPct val="100000"/>
              </a:lnSpc>
              <a:spcBef>
                <a:spcPts val="0"/>
              </a:spcBef>
              <a:spcAft>
                <a:spcPts val="1200"/>
              </a:spcAft>
              <a:buSzPct val="80000"/>
              <a:buNone/>
            </a:pPr>
            <a:r>
              <a:rPr lang="en-US" dirty="0"/>
              <a:t>Ubuntu Pro's strategic partnerships with industry leaders provide businesses with the support and resources needed to unlock their full growth potential.</a:t>
            </a:r>
          </a:p>
        </p:txBody>
      </p:sp>
      <p:sp>
        <p:nvSpPr>
          <p:cNvPr id="14" name="body1">
            <a:extLst>
              <a:ext uri="{FF2B5EF4-FFF2-40B4-BE49-F238E27FC236}">
                <a16:creationId xmlns:a16="http://schemas.microsoft.com/office/drawing/2014/main" id="{9A6B103D-8307-49C1-2B78-8E22B3AE90CD}"/>
              </a:ext>
            </a:extLst>
          </p:cNvPr>
          <p:cNvSpPr>
            <a:spLocks noGrp="1"/>
          </p:cNvSpPr>
          <p:nvPr>
            <p:ph sz="quarter" idx="10"/>
          </p:nvPr>
        </p:nvSpPr>
        <p:spPr>
          <a:xfrm>
            <a:off x="763509" y="2007009"/>
            <a:ext cx="3264535"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i="0" kern="120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b="0" i="0" kern="1200" dirty="0">
                <a:solidFill>
                  <a:schemeClr val="bg1"/>
                </a:solidFill>
                <a:latin typeface="PingFang SC Light" panose="020B0300000000000000" pitchFamily="34" charset="-122"/>
                <a:ea typeface="+mn-ea"/>
                <a:cs typeface="Poppins Light" panose="00000A00000000000000" charset="0"/>
              </a:defRPr>
            </a:lvl5pPr>
            <a:lvl6pPr algn="l">
              <a:defRPr/>
            </a:lvl6pPr>
          </a:lstStyle>
          <a:p>
            <a:pPr lvl="0"/>
            <a:r>
              <a:rPr lang="en-US" dirty="0"/>
              <a:t>Enhanced Productivity and Efficiency</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Ubuntu Pro's focus on security, compliance, and automation enhances productivity and efficiency, freeing up resources for business growth and innovation.</a:t>
            </a:r>
          </a:p>
        </p:txBody>
      </p:sp>
      <p:sp>
        <p:nvSpPr>
          <p:cNvPr id="17" name="body2">
            <a:extLst>
              <a:ext uri="{FF2B5EF4-FFF2-40B4-BE49-F238E27FC236}">
                <a16:creationId xmlns:a16="http://schemas.microsoft.com/office/drawing/2014/main" id="{59D84664-50B6-6569-9970-3D602E11AAFA}"/>
              </a:ext>
            </a:extLst>
          </p:cNvPr>
          <p:cNvSpPr>
            <a:spLocks noGrp="1"/>
          </p:cNvSpPr>
          <p:nvPr>
            <p:ph sz="quarter" idx="19"/>
          </p:nvPr>
        </p:nvSpPr>
        <p:spPr>
          <a:xfrm>
            <a:off x="4458335" y="2007009"/>
            <a:ext cx="3263374" cy="3840071"/>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Innovation-Driven Competitive Advantage</a:t>
            </a:r>
          </a:p>
          <a:p>
            <a:pPr marL="0" lvl="4" indent="0" fontAlgn="auto">
              <a:lnSpc>
                <a:spcPct val="100000"/>
              </a:lnSpc>
              <a:spcBef>
                <a:spcPts val="0"/>
              </a:spcBef>
              <a:spcAft>
                <a:spcPts val="1200"/>
              </a:spcAft>
              <a:buSzPct val="80000"/>
              <a:buNone/>
            </a:pPr>
            <a:r>
              <a:rPr lang="en-US" dirty="0"/>
              <a:t>With Ubuntu Pro, businesses can leverage innovation to gain a competitive edge, driving growth and success in their respective markets.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3" name="shape1"/>
          <p:cNvPicPr>
            <a:picLocks noChangeAspect="1"/>
          </p:cNvPicPr>
          <p:nvPr/>
        </p:nvPicPr>
        <p:blipFill>
          <a:blip r:embed="rId3"/>
          <a:stretch>
            <a:fillRect/>
          </a:stretch>
        </p:blipFill>
        <p:spPr>
          <a:xfrm>
            <a:off x="772795" y="2001520"/>
            <a:ext cx="3264535" cy="3845560"/>
          </a:xfrm>
          <a:prstGeom prst="rect">
            <a:avLst/>
          </a:prstGeom>
        </p:spPr>
      </p:pic>
      <p:pic>
        <p:nvPicPr>
          <p:cNvPr id="4" name="shape2"/>
          <p:cNvPicPr>
            <a:picLocks noChangeAspect="1"/>
          </p:cNvPicPr>
          <p:nvPr/>
        </p:nvPicPr>
        <p:blipFill>
          <a:blip r:embed="rId4"/>
          <a:stretch>
            <a:fillRect/>
          </a:stretch>
        </p:blipFill>
        <p:spPr>
          <a:xfrm>
            <a:off x="4458335" y="2001520"/>
            <a:ext cx="3264535" cy="3845560"/>
          </a:xfrm>
          <a:prstGeom prst="rect">
            <a:avLst/>
          </a:prstGeom>
        </p:spPr>
      </p:pic>
      <p:pic>
        <p:nvPicPr>
          <p:cNvPr id="5" name="shape3"/>
          <p:cNvPicPr>
            <a:picLocks noChangeAspect="1"/>
          </p:cNvPicPr>
          <p:nvPr/>
        </p:nvPicPr>
        <p:blipFill>
          <a:blip r:embed="rId3"/>
          <a:stretch>
            <a:fillRect/>
          </a:stretch>
        </p:blipFill>
        <p:spPr>
          <a:xfrm>
            <a:off x="8162925" y="2001520"/>
            <a:ext cx="3264535" cy="384556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defRPr kumimoji="0" lang="en-US" sz="4000" b="0" i="0" u="none" strike="noStrike" cap="none" spc="0" normalizeH="0" baseline="0" dirty="0">
                <a:solidFill>
                  <a:schemeClr val="bg1"/>
                </a:solidFill>
                <a:latin typeface="PingFang SC" panose="020B0400000000000000" pitchFamily="34" charset="-122"/>
                <a:ea typeface="PingFang SC" panose="020B0400000000000000" pitchFamily="34" charset="-122"/>
                <a:cs typeface="Poppins Light" panose="00000A00000000000000" charset="0"/>
              </a:defRPr>
            </a:lvl1pPr>
          </a:lstStyle>
          <a:p>
            <a:pPr algn="ctr"/>
            <a:r>
              <a:rPr lang="en-US"/>
              <a:t>Cost-Effective and Sustainable IT</a:t>
            </a:r>
          </a:p>
        </p:txBody>
      </p:sp>
      <p:sp>
        <p:nvSpPr>
          <p:cNvPr id="7" name="number1">
            <a:extLst>
              <a:ext uri="{FF2B5EF4-FFF2-40B4-BE49-F238E27FC236}">
                <a16:creationId xmlns:a16="http://schemas.microsoft.com/office/drawing/2014/main" id="{96C54BC1-17CC-05FA-0208-027CE15A50FF}"/>
              </a:ext>
            </a:extLst>
          </p:cNvPr>
          <p:cNvSpPr>
            <a:spLocks noGrp="1"/>
          </p:cNvSpPr>
          <p:nvPr>
            <p:ph sz="quarter" idx="14"/>
          </p:nvPr>
        </p:nvSpPr>
        <p:spPr>
          <a:xfrm>
            <a:off x="918297"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6" name="number3">
            <a:extLst>
              <a:ext uri="{FF2B5EF4-FFF2-40B4-BE49-F238E27FC236}">
                <a16:creationId xmlns:a16="http://schemas.microsoft.com/office/drawing/2014/main" id="{F320C016-F2B6-5B15-9882-5DE00508561C}"/>
              </a:ext>
            </a:extLst>
          </p:cNvPr>
          <p:cNvSpPr>
            <a:spLocks noGrp="1"/>
          </p:cNvSpPr>
          <p:nvPr>
            <p:ph sz="quarter" idx="18"/>
          </p:nvPr>
        </p:nvSpPr>
        <p:spPr>
          <a:xfrm>
            <a:off x="8316131"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03</a:t>
            </a:r>
          </a:p>
        </p:txBody>
      </p:sp>
      <p:sp>
        <p:nvSpPr>
          <p:cNvPr id="10" name="number2">
            <a:extLst>
              <a:ext uri="{FF2B5EF4-FFF2-40B4-BE49-F238E27FC236}">
                <a16:creationId xmlns:a16="http://schemas.microsoft.com/office/drawing/2014/main" id="{6857EEF6-9FE1-01E0-A1D2-1358B228B406}"/>
              </a:ext>
            </a:extLst>
          </p:cNvPr>
          <p:cNvSpPr>
            <a:spLocks noGrp="1"/>
          </p:cNvSpPr>
          <p:nvPr>
            <p:ph sz="quarter" idx="20"/>
          </p:nvPr>
        </p:nvSpPr>
        <p:spPr>
          <a:xfrm>
            <a:off x="4617300" y="2465212"/>
            <a:ext cx="2945443" cy="615315"/>
          </a:xfrm>
          <a:prstGeom prst="rect">
            <a:avLst/>
          </a:prstGeom>
        </p:spPr>
        <p:txBody>
          <a:bodyPr/>
          <a:lstStyle>
            <a:lvl1pPr marL="0" indent="0" algn="l">
              <a:lnSpc>
                <a:spcPct val="100000"/>
              </a:lnSpc>
              <a:buNone/>
              <a:defRPr lang="en-US" sz="5400" b="0" i="0" kern="1200" dirty="0">
                <a:solidFill>
                  <a:srgbClr val="05494D"/>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3">
            <a:extLst>
              <a:ext uri="{FF2B5EF4-FFF2-40B4-BE49-F238E27FC236}">
                <a16:creationId xmlns:a16="http://schemas.microsoft.com/office/drawing/2014/main" id="{0C0DEF80-9CD8-A46C-1C9E-74A99F8EBE53}"/>
              </a:ext>
            </a:extLst>
          </p:cNvPr>
          <p:cNvSpPr>
            <a:spLocks noGrp="1"/>
          </p:cNvSpPr>
          <p:nvPr>
            <p:ph sz="quarter" idx="17"/>
          </p:nvPr>
        </p:nvSpPr>
        <p:spPr>
          <a:xfrm>
            <a:off x="8161763" y="2017928"/>
            <a:ext cx="3264535" cy="3829152"/>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Total Cost of Ownership (TCO) Analysis</a:t>
            </a:r>
          </a:p>
          <a:p>
            <a:pPr marL="0" lvl="4" indent="0" fontAlgn="auto">
              <a:lnSpc>
                <a:spcPct val="100000"/>
              </a:lnSpc>
              <a:spcBef>
                <a:spcPts val="0"/>
              </a:spcBef>
              <a:spcAft>
                <a:spcPts val="1200"/>
              </a:spcAft>
              <a:buSzPct val="80000"/>
              <a:buNone/>
            </a:pPr>
            <a:r>
              <a:rPr lang="en-US" dirty="0"/>
              <a:t>Organizations can conduct a comprehensive TCO analysis to understand the long-term financial benefits of adopting Ubuntu Pro.</a:t>
            </a:r>
          </a:p>
        </p:txBody>
      </p:sp>
      <p:sp>
        <p:nvSpPr>
          <p:cNvPr id="14" name="body1">
            <a:extLst>
              <a:ext uri="{FF2B5EF4-FFF2-40B4-BE49-F238E27FC236}">
                <a16:creationId xmlns:a16="http://schemas.microsoft.com/office/drawing/2014/main" id="{9A6B103D-8307-49C1-2B78-8E22B3AE90CD}"/>
              </a:ext>
            </a:extLst>
          </p:cNvPr>
          <p:cNvSpPr>
            <a:spLocks noGrp="1"/>
          </p:cNvSpPr>
          <p:nvPr>
            <p:ph sz="quarter" idx="10"/>
          </p:nvPr>
        </p:nvSpPr>
        <p:spPr>
          <a:xfrm>
            <a:off x="763509" y="2007009"/>
            <a:ext cx="3264535"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i="0" kern="120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b="0" i="0" kern="1200" dirty="0">
                <a:solidFill>
                  <a:schemeClr val="bg1"/>
                </a:solidFill>
                <a:latin typeface="PingFang SC Light" panose="020B0300000000000000" pitchFamily="34" charset="-122"/>
                <a:ea typeface="+mn-ea"/>
                <a:cs typeface="Poppins Light" panose="00000A00000000000000" charset="0"/>
              </a:defRPr>
            </a:lvl5pPr>
            <a:lvl6pPr algn="l">
              <a:defRPr/>
            </a:lvl6pPr>
          </a:lstStyle>
          <a:p>
            <a:pPr lvl="0"/>
            <a:r>
              <a:rPr lang="en-US" dirty="0"/>
              <a:t>Optimized Resource Utilization</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Ubuntu Pro's efficient resource utilization reduces the environmental impact of IT operations, contributing to sustainable business practices.</a:t>
            </a:r>
          </a:p>
        </p:txBody>
      </p:sp>
      <p:sp>
        <p:nvSpPr>
          <p:cNvPr id="17" name="body2">
            <a:extLst>
              <a:ext uri="{FF2B5EF4-FFF2-40B4-BE49-F238E27FC236}">
                <a16:creationId xmlns:a16="http://schemas.microsoft.com/office/drawing/2014/main" id="{59D84664-50B6-6569-9970-3D602E11AAFA}"/>
              </a:ext>
            </a:extLst>
          </p:cNvPr>
          <p:cNvSpPr>
            <a:spLocks noGrp="1"/>
          </p:cNvSpPr>
          <p:nvPr>
            <p:ph sz="quarter" idx="19"/>
          </p:nvPr>
        </p:nvSpPr>
        <p:spPr>
          <a:xfrm>
            <a:off x="4458335" y="2007009"/>
            <a:ext cx="3263374" cy="3840071"/>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Cost Savings Through Automation</a:t>
            </a:r>
          </a:p>
          <a:p>
            <a:pPr marL="0" lvl="4" indent="0" fontAlgn="auto">
              <a:lnSpc>
                <a:spcPct val="100000"/>
              </a:lnSpc>
              <a:spcBef>
                <a:spcPts val="0"/>
              </a:spcBef>
              <a:spcAft>
                <a:spcPts val="1200"/>
              </a:spcAft>
              <a:buSzPct val="80000"/>
              <a:buNone/>
            </a:pPr>
            <a:r>
              <a:rPr lang="en-US" dirty="0"/>
              <a:t>By automating routine tasks and optimizing resource allocation, Ubuntu Pro helps businesses achieve significant cost savings over time.</a:t>
            </a:r>
          </a:p>
        </p:txBody>
      </p:sp>
    </p:spTree>
    <p:extLst>
      <p:ext uri="{BB962C8B-B14F-4D97-AF65-F5344CB8AC3E}">
        <p14:creationId xmlns:p14="http://schemas.microsoft.com/office/powerpoint/2010/main" val="18466173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4772" y="0"/>
            <a:ext cx="12196772" cy="6871838"/>
          </a:xfrm>
          <a:prstGeom prst="rect">
            <a:avLst/>
          </a:prstGeom>
        </p:spPr>
      </p:pic>
      <p:pic>
        <p:nvPicPr>
          <p:cNvPr id="4" name="list-item-img2"/>
          <p:cNvPicPr>
            <a:picLocks noChangeAspect="1"/>
          </p:cNvPicPr>
          <p:nvPr/>
        </p:nvPicPr>
        <p:blipFill>
          <a:blip r:embed="rId3">
            <a:extLst>
              <a:ext uri="{837473B0-CC2E-450A-ABE3-18F120FF3D39}">
                <a1611:picAttrSrcUrl xmlns:a1611="http://schemas.microsoft.com/office/drawing/2016/11/main" r:id="rId4"/>
              </a:ext>
            </a:extLst>
          </a:blip>
          <a:srcRect l="777" r="777"/>
          <a:stretch/>
        </p:blipFill>
        <p:spPr>
          <a:xfrm>
            <a:off x="6335069" y="1708727"/>
            <a:ext cx="5455339" cy="3170936"/>
          </a:xfrm>
          <a:prstGeom prst="roundRect">
            <a:avLst>
              <a:gd name="adj" fmla="val 0"/>
            </a:avLst>
          </a:prstGeom>
        </p:spPr>
      </p:pic>
      <p:sp>
        <p:nvSpPr>
          <p:cNvPr id="6" name="header"/>
          <p:cNvSpPr>
            <a:spLocks noGrp="1"/>
          </p:cNvSpPr>
          <p:nvPr>
            <p:ph type="title"/>
          </p:nvPr>
        </p:nvSpPr>
        <p:spPr>
          <a:xfrm>
            <a:off x="696000" y="407919"/>
            <a:ext cx="10800000" cy="615600"/>
          </a:xfrm>
          <a:prstGeom prst="rect">
            <a:avLst/>
          </a:prstGeom>
        </p:spPr>
        <p:txBody>
          <a:bodyPr anchor="ctr" anchorCtr="0"/>
          <a:lstStyle>
            <a:lvl1pPr algn="ctr" defTabSz="914400" rtl="0" eaLnBrk="1" latinLnBrk="0" hangingPunct="1">
              <a:lnSpc>
                <a:spcPct val="90000"/>
              </a:lnSpc>
              <a:spcBef>
                <a:spcPct val="0"/>
              </a:spcBef>
              <a:buNone/>
              <a:defRPr kumimoji="0" lang="en-US" sz="4000" b="0" i="0" u="none" strike="noStrike" kern="1200" cap="none" spc="0" normalizeH="0" baseline="0" noProof="1" dirty="0">
                <a:solidFill>
                  <a:schemeClr val="bg1"/>
                </a:solidFill>
                <a:latin typeface="PingFang SC Medium" panose="020B0400000000000000" pitchFamily="34" charset="-122"/>
                <a:ea typeface="+mj-ea"/>
                <a:cs typeface="Poppins SemiBold" panose="00000A00000000000000" pitchFamily="2" charset="0"/>
              </a:defRPr>
            </a:lvl1pPr>
          </a:lstStyle>
          <a:p>
            <a:pPr algn="ctr"/>
            <a:r>
              <a:rPr lang="en-US"/>
              <a:t>What is Ubuntu Pro?</a:t>
            </a:r>
          </a:p>
        </p:txBody>
      </p:sp>
      <p:sp>
        <p:nvSpPr>
          <p:cNvPr id="5" name="body1"/>
          <p:cNvSpPr>
            <a:spLocks noGrp="1"/>
          </p:cNvSpPr>
          <p:nvPr>
            <p:ph sz="quarter" idx="10"/>
          </p:nvPr>
        </p:nvSpPr>
        <p:spPr>
          <a:xfrm>
            <a:off x="363415" y="5074161"/>
            <a:ext cx="5488743"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Definition</a:t>
            </a:r>
          </a:p>
          <a:p>
            <a:pPr marL="0" lvl="4" indent="0" fontAlgn="auto">
              <a:lnSpc>
                <a:spcPct val="100000"/>
              </a:lnSpc>
              <a:spcBef>
                <a:spcPts val="0"/>
              </a:spcBef>
              <a:spcAft>
                <a:spcPts val="400"/>
              </a:spcAft>
              <a:buSzPct val="80000"/>
              <a:buNone/>
            </a:pPr>
            <a:r>
              <a:rPr lang="en-US" dirty="0"/>
              <a:t>Ubuntu Pro is a subscription-based service that offers enhanced security and compliance features for the Ubuntu operating system, providing users with peace of mind and ensuring the security of their servers.</a:t>
            </a:r>
          </a:p>
        </p:txBody>
      </p:sp>
      <p:sp>
        <p:nvSpPr>
          <p:cNvPr id="8" name="body2"/>
          <p:cNvSpPr>
            <a:spLocks noGrp="1"/>
          </p:cNvSpPr>
          <p:nvPr>
            <p:ph sz="quarter" idx="29"/>
          </p:nvPr>
        </p:nvSpPr>
        <p:spPr>
          <a:xfrm>
            <a:off x="6335069" y="5081069"/>
            <a:ext cx="5493516" cy="1404787"/>
          </a:xfrm>
          <a:prstGeom prst="rect">
            <a:avLst/>
          </a:prstGeom>
          <a:noFill/>
          <a:ln>
            <a:noFill/>
          </a:ln>
        </p:spPr>
        <p:txBody>
          <a:bodyPr lIns="36000" tIns="144000" bIns="72000"/>
          <a:lstStyle>
            <a:lvl1pPr>
              <a:defRPr lang="en-US" sz="1800" b="0" i="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ea typeface="PingFang SC" panose="020B0400000000000000" pitchFamily="34" charset="-122"/>
                <a:cs typeface="PingFang SC" panose="020B0400000000000000" pitchFamily="34" charset="-122"/>
              </a:defRPr>
            </a:lvl5pPr>
          </a:lstStyle>
          <a:p>
            <a:pPr marL="0" lvl="0" indent="0" fontAlgn="auto">
              <a:lnSpc>
                <a:spcPts val="2460"/>
              </a:lnSpc>
              <a:spcBef>
                <a:spcPts val="0"/>
              </a:spcBef>
              <a:spcAft>
                <a:spcPts val="400"/>
              </a:spcAft>
              <a:buSzPct val="80000"/>
              <a:buNone/>
            </a:pPr>
            <a:r>
              <a:rPr lang="en-US" dirty="0"/>
              <a:t>Key Benefits</a:t>
            </a:r>
          </a:p>
          <a:p>
            <a:pPr marL="0" lvl="4" indent="0" fontAlgn="auto">
              <a:lnSpc>
                <a:spcPct val="100000"/>
              </a:lnSpc>
              <a:spcBef>
                <a:spcPts val="0"/>
              </a:spcBef>
              <a:spcAft>
                <a:spcPts val="400"/>
              </a:spcAft>
              <a:buSzPct val="80000"/>
              <a:buNone/>
            </a:pPr>
            <a:r>
              <a:rPr lang="en-US" dirty="0"/>
              <a:t>Users receive open-source security patches, continuous delivery of timely CVEs, and access to a comprehensive subscription that includes the most extensive security updates for open-source software, making Ubuntu Pro an ideal choice for organizations looking to enhance their security posture.</a:t>
            </a:r>
          </a:p>
        </p:txBody>
      </p:sp>
      <p:pic>
        <p:nvPicPr>
          <p:cNvPr id="10" name="Picture 9" descr="A person in a suit presenting a presentation&#10;&#10;Description automatically generated">
            <a:extLst>
              <a:ext uri="{FF2B5EF4-FFF2-40B4-BE49-F238E27FC236}">
                <a16:creationId xmlns:a16="http://schemas.microsoft.com/office/drawing/2014/main" id="{7C1DA44B-094B-C486-6D67-77A5C3140A60}"/>
              </a:ext>
            </a:extLst>
          </p:cNvPr>
          <p:cNvPicPr>
            <a:picLocks/>
          </p:cNvPicPr>
          <p:nvPr/>
        </p:nvPicPr>
        <p:blipFill>
          <a:blip r:embed="rId5"/>
          <a:stretch>
            <a:fillRect/>
          </a:stretch>
        </p:blipFill>
        <p:spPr>
          <a:xfrm>
            <a:off x="413666" y="1706695"/>
            <a:ext cx="5458968" cy="317296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7472" y="-1693"/>
            <a:ext cx="12172468" cy="6859693"/>
          </a:xfrm>
          <a:prstGeom prst="rect">
            <a:avLst/>
          </a:prstGeom>
        </p:spPr>
      </p:pic>
      <p:pic>
        <p:nvPicPr>
          <p:cNvPr id="3" name="tray"/>
          <p:cNvPicPr>
            <a:picLocks noChangeAspect="1"/>
          </p:cNvPicPr>
          <p:nvPr/>
        </p:nvPicPr>
        <p:blipFill>
          <a:blip r:embed="rId3">
            <a:extLst>
              <a:ext uri="{837473B0-CC2E-450A-ABE3-18F120FF3D39}">
                <a1611:picAttrSrcUrl xmlns:a1611="http://schemas.microsoft.com/office/drawing/2016/11/main" r:id="rId4"/>
              </a:ext>
            </a:extLst>
          </a:blip>
          <a:srcRect l="7471" r="7471"/>
          <a:stretch/>
        </p:blipFill>
        <p:spPr>
          <a:xfrm>
            <a:off x="773083" y="625609"/>
            <a:ext cx="3554657" cy="5572072"/>
          </a:xfrm>
          <a:prstGeom prst="rect">
            <a:avLst/>
          </a:prstGeom>
        </p:spPr>
      </p:pic>
      <p:pic>
        <p:nvPicPr>
          <p:cNvPr id="4" name="shape1"/>
          <p:cNvPicPr>
            <a:picLocks noChangeAspect="1"/>
          </p:cNvPicPr>
          <p:nvPr/>
        </p:nvPicPr>
        <p:blipFill>
          <a:blip r:embed="rId5"/>
          <a:stretch>
            <a:fillRect/>
          </a:stretch>
        </p:blipFill>
        <p:spPr>
          <a:xfrm>
            <a:off x="4916170" y="1550926"/>
            <a:ext cx="6455410" cy="1293618"/>
          </a:xfrm>
          <a:prstGeom prst="rect">
            <a:avLst/>
          </a:prstGeom>
        </p:spPr>
      </p:pic>
      <p:pic>
        <p:nvPicPr>
          <p:cNvPr id="5" name="shape2"/>
          <p:cNvPicPr>
            <a:picLocks noChangeAspect="1"/>
          </p:cNvPicPr>
          <p:nvPr/>
        </p:nvPicPr>
        <p:blipFill>
          <a:blip r:embed="rId6"/>
          <a:stretch>
            <a:fillRect/>
          </a:stretch>
        </p:blipFill>
        <p:spPr>
          <a:xfrm>
            <a:off x="4916170" y="3146046"/>
            <a:ext cx="6455410" cy="1293618"/>
          </a:xfrm>
          <a:prstGeom prst="rect">
            <a:avLst/>
          </a:prstGeom>
        </p:spPr>
      </p:pic>
      <p:pic>
        <p:nvPicPr>
          <p:cNvPr id="6" name="shape3"/>
          <p:cNvPicPr>
            <a:picLocks noChangeAspect="1"/>
          </p:cNvPicPr>
          <p:nvPr/>
        </p:nvPicPr>
        <p:blipFill>
          <a:blip r:embed="rId5"/>
          <a:stretch>
            <a:fillRect/>
          </a:stretch>
        </p:blipFill>
        <p:spPr>
          <a:xfrm>
            <a:off x="4915535" y="4675126"/>
            <a:ext cx="6455410" cy="1293618"/>
          </a:xfrm>
          <a:prstGeom prst="rect">
            <a:avLst/>
          </a:prstGeom>
        </p:spPr>
      </p:pic>
      <p:sp>
        <p:nvSpPr>
          <p:cNvPr id="13" name="header"/>
          <p:cNvSpPr>
            <a:spLocks noGrp="1"/>
          </p:cNvSpPr>
          <p:nvPr>
            <p:ph type="title"/>
          </p:nvPr>
        </p:nvSpPr>
        <p:spPr>
          <a:xfrm>
            <a:off x="4875668" y="643542"/>
            <a:ext cx="6622079" cy="417964"/>
          </a:xfrm>
          <a:prstGeom prst="rect">
            <a:avLst/>
          </a:prstGeom>
        </p:spPr>
        <p:txBody>
          <a:bodyPr/>
          <a:lstStyle>
            <a:lvl1pPr algn="l" defTabSz="914400" rtl="0" eaLnBrk="1" latinLnBrk="0" hangingPunct="1">
              <a:lnSpc>
                <a:spcPct val="90000"/>
              </a:lnSpc>
              <a:spcBef>
                <a:spcPct val="0"/>
              </a:spcBef>
              <a:buNone/>
              <a:defRPr kumimoji="0" lang="en-US" sz="3600" b="0" i="0" u="none" strike="noStrike" kern="1200" cap="none" spc="0" normalizeH="0" baseline="0" noProof="1" dirty="0">
                <a:solidFill>
                  <a:srgbClr val="0A172E"/>
                </a:solidFill>
                <a:latin typeface="PingFang SC Medium" panose="020B0400000000000000" pitchFamily="34" charset="-122"/>
                <a:ea typeface="PingFang SC Medium" panose="020B0400000000000000" pitchFamily="34" charset="-122"/>
                <a:cs typeface="Poppins SemiBold" panose="00000A00000000000000" pitchFamily="2" charset="0"/>
              </a:defRPr>
            </a:lvl1pPr>
          </a:lstStyle>
          <a:p>
            <a:pPr algn="l"/>
            <a:r>
              <a:rPr lang="en-US"/>
              <a:t>Features and Functionality</a:t>
            </a:r>
          </a:p>
        </p:txBody>
      </p:sp>
      <p:sp>
        <p:nvSpPr>
          <p:cNvPr id="9" name="body1">
            <a:extLst>
              <a:ext uri="{FF2B5EF4-FFF2-40B4-BE49-F238E27FC236}">
                <a16:creationId xmlns:a16="http://schemas.microsoft.com/office/drawing/2014/main" id="{17DDB440-3C8B-9FFD-9CA3-AE6A6BF28795}"/>
              </a:ext>
            </a:extLst>
          </p:cNvPr>
          <p:cNvSpPr>
            <a:spLocks noGrp="1"/>
          </p:cNvSpPr>
          <p:nvPr>
            <p:ph sz="quarter" idx="10"/>
          </p:nvPr>
        </p:nvSpPr>
        <p:spPr>
          <a:xfrm>
            <a:off x="4915535" y="1547975"/>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lvl="0"/>
            <a:r>
              <a:rPr lang="en-US" dirty="0"/>
              <a:t>Security Patches</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Ubuntu Pro delivers open-source security patches that provide users with a robust security framework, ensuring their servers are secure and protected against potential threats.</a:t>
            </a:r>
          </a:p>
        </p:txBody>
      </p:sp>
      <p:sp>
        <p:nvSpPr>
          <p:cNvPr id="10" name="body2">
            <a:extLst>
              <a:ext uri="{FF2B5EF4-FFF2-40B4-BE49-F238E27FC236}">
                <a16:creationId xmlns:a16="http://schemas.microsoft.com/office/drawing/2014/main" id="{C9985C97-1E59-BEDB-3D2E-1FFEFAA6D71F}"/>
              </a:ext>
            </a:extLst>
          </p:cNvPr>
          <p:cNvSpPr>
            <a:spLocks noGrp="1"/>
          </p:cNvSpPr>
          <p:nvPr>
            <p:ph sz="quarter" idx="26"/>
          </p:nvPr>
        </p:nvSpPr>
        <p:spPr>
          <a:xfrm>
            <a:off x="4915534" y="3154153"/>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chemeClr val="bg1"/>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chemeClr val="bg1"/>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Compliance and Hardening</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Ubuntu Pro helps organizations achieve compliance with various security frameworks and standards, making it an essential tool for regulated industries and those operating high-security services.</a:t>
            </a:r>
          </a:p>
        </p:txBody>
      </p:sp>
      <p:sp>
        <p:nvSpPr>
          <p:cNvPr id="11" name="body3">
            <a:extLst>
              <a:ext uri="{FF2B5EF4-FFF2-40B4-BE49-F238E27FC236}">
                <a16:creationId xmlns:a16="http://schemas.microsoft.com/office/drawing/2014/main" id="{99FFD6C5-15C3-8CAC-8F7A-EDA2C8B5355C}"/>
              </a:ext>
            </a:extLst>
          </p:cNvPr>
          <p:cNvSpPr>
            <a:spLocks noGrp="1"/>
          </p:cNvSpPr>
          <p:nvPr>
            <p:ph sz="quarter" idx="27"/>
          </p:nvPr>
        </p:nvSpPr>
        <p:spPr>
          <a:xfrm>
            <a:off x="4915534" y="4683372"/>
            <a:ext cx="6455410" cy="1315506"/>
          </a:xfrm>
          <a:prstGeom prst="rect">
            <a:avLst/>
          </a:prstGeom>
          <a:noFill/>
          <a:ln>
            <a:noFill/>
          </a:ln>
        </p:spPr>
        <p:txBody>
          <a:bodyPr lIns="216000" tIns="144000" bIns="72000">
            <a:normAutofit fontScale="92500" lnSpcReduction="10000"/>
          </a:bodyPr>
          <a:lstStyle>
            <a:lvl1pPr marL="0" indent="0" algn="l" eaLnBrk="1" fontAlgn="auto" latinLnBrk="0" hangingPunct="1">
              <a:lnSpc>
                <a:spcPct val="135000"/>
              </a:lnSpc>
              <a:spcBef>
                <a:spcPts val="0"/>
              </a:spcBef>
              <a:spcAft>
                <a:spcPts val="400"/>
              </a:spcAft>
              <a:buSzPct val="80000"/>
              <a:buNone/>
              <a:defRPr lang="en-US" sz="1800" b="0" i="0" kern="1200" dirty="0">
                <a:solidFill>
                  <a:sysClr val="windowText" lastClr="000000"/>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eaLnBrk="1" fontAlgn="auto" latinLnBrk="0" hangingPunct="1">
              <a:lnSpc>
                <a:spcPct val="135000"/>
              </a:lnSpc>
              <a:spcBef>
                <a:spcPts val="0"/>
              </a:spcBef>
              <a:spcAft>
                <a:spcPts val="400"/>
              </a:spcAft>
              <a:buSzPct val="80000"/>
              <a:buNone/>
              <a:defRPr lang="en-US" sz="1400" b="0" i="0" kern="1200" dirty="0">
                <a:solidFill>
                  <a:sysClr val="windowText" lastClr="000000"/>
                </a:solidFill>
                <a:latin typeface="PingFang SC" panose="020B0400000000000000" pitchFamily="34" charset="-122"/>
                <a:ea typeface="PingFang SC" panose="020B0400000000000000" pitchFamily="34" charset="-122"/>
                <a:cs typeface="Poppins ExtraLight" panose="00000A00000000000000" charset="0"/>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Extended Support</a:t>
            </a:r>
          </a:p>
          <a:p>
            <a:pPr marL="0" lvl="4"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With Ubuntu Pro, users can enjoy extended support for their operating systems, ensuring they have access to the latest security updates and features for an extended period.</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ECCE271-ED8E-84B1-F656-146234EC2311}"/>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Ubuntu vs Ubuntu Pro</a:t>
            </a:r>
          </a:p>
        </p:txBody>
      </p:sp>
      <p:graphicFrame>
        <p:nvGraphicFramePr>
          <p:cNvPr id="9" name="Table 8">
            <a:extLst>
              <a:ext uri="{FF2B5EF4-FFF2-40B4-BE49-F238E27FC236}">
                <a16:creationId xmlns:a16="http://schemas.microsoft.com/office/drawing/2014/main" id="{8F4D19B8-5363-C8DC-9AC5-AB47B980DE46}"/>
              </a:ext>
            </a:extLst>
          </p:cNvPr>
          <p:cNvGraphicFramePr>
            <a:graphicFrameLocks noGrp="1"/>
          </p:cNvGraphicFramePr>
          <p:nvPr>
            <p:extLst>
              <p:ext uri="{D42A27DB-BD31-4B8C-83A1-F6EECF244321}">
                <p14:modId xmlns:p14="http://schemas.microsoft.com/office/powerpoint/2010/main" val="2595602626"/>
              </p:ext>
            </p:extLst>
          </p:nvPr>
        </p:nvGraphicFramePr>
        <p:xfrm>
          <a:off x="643467" y="1697810"/>
          <a:ext cx="10905067" cy="4349040"/>
        </p:xfrm>
        <a:graphic>
          <a:graphicData uri="http://schemas.openxmlformats.org/drawingml/2006/table">
            <a:tbl>
              <a:tblPr firstRow="1" bandRow="1"/>
              <a:tblGrid>
                <a:gridCol w="2613360">
                  <a:extLst>
                    <a:ext uri="{9D8B030D-6E8A-4147-A177-3AD203B41FA5}">
                      <a16:colId xmlns:a16="http://schemas.microsoft.com/office/drawing/2014/main" val="1589775450"/>
                    </a:ext>
                  </a:extLst>
                </a:gridCol>
                <a:gridCol w="2737449">
                  <a:extLst>
                    <a:ext uri="{9D8B030D-6E8A-4147-A177-3AD203B41FA5}">
                      <a16:colId xmlns:a16="http://schemas.microsoft.com/office/drawing/2014/main" val="670966708"/>
                    </a:ext>
                  </a:extLst>
                </a:gridCol>
                <a:gridCol w="5554258">
                  <a:extLst>
                    <a:ext uri="{9D8B030D-6E8A-4147-A177-3AD203B41FA5}">
                      <a16:colId xmlns:a16="http://schemas.microsoft.com/office/drawing/2014/main" val="2845346757"/>
                    </a:ext>
                  </a:extLst>
                </a:gridCol>
              </a:tblGrid>
              <a:tr h="233210">
                <a:tc>
                  <a:txBody>
                    <a:bodyPr/>
                    <a:lstStyle/>
                    <a:p>
                      <a:pPr fontAlgn="b"/>
                      <a:r>
                        <a:rPr lang="en-US" sz="1100" b="1">
                          <a:effectLst/>
                        </a:rPr>
                        <a:t>Feature</a:t>
                      </a:r>
                    </a:p>
                  </a:txBody>
                  <a:tcPr marL="22187" marR="22187" marT="11094" marB="11094" anchor="b">
                    <a:lnL w="9525" cap="flat" cmpd="sng" algn="ctr">
                      <a:solidFill>
                        <a:srgbClr val="A04753"/>
                      </a:solidFill>
                      <a:prstDash val="solid"/>
                      <a:round/>
                      <a:headEnd type="none" w="med" len="med"/>
                      <a:tailEnd type="none" w="med" len="med"/>
                    </a:lnL>
                    <a:lnR w="9525" cap="flat" cmpd="sng" algn="ctr">
                      <a:solidFill>
                        <a:srgbClr val="904B53"/>
                      </a:solidFill>
                      <a:prstDash val="solid"/>
                      <a:round/>
                      <a:headEnd type="none" w="med" len="med"/>
                      <a:tailEnd type="none" w="med" len="med"/>
                    </a:lnR>
                    <a:lnT w="9525" cap="flat" cmpd="sng" algn="ctr">
                      <a:solidFill>
                        <a:srgbClr val="A04753"/>
                      </a:solidFill>
                      <a:prstDash val="solid"/>
                      <a:round/>
                      <a:headEnd type="none" w="med" len="med"/>
                      <a:tailEnd type="none" w="med" len="med"/>
                    </a:lnT>
                    <a:lnB w="12700" cap="flat" cmpd="sng" algn="ctr">
                      <a:solidFill>
                        <a:srgbClr val="E05B53"/>
                      </a:solidFill>
                      <a:prstDash val="solid"/>
                      <a:round/>
                      <a:headEnd type="none" w="med" len="med"/>
                      <a:tailEnd type="none" w="med" len="med"/>
                    </a:lnB>
                    <a:solidFill>
                      <a:srgbClr val="FFFFFF"/>
                    </a:solidFill>
                  </a:tcPr>
                </a:tc>
                <a:tc>
                  <a:txBody>
                    <a:bodyPr/>
                    <a:lstStyle/>
                    <a:p>
                      <a:pPr fontAlgn="b"/>
                      <a:r>
                        <a:rPr lang="en-US" sz="1100" b="1">
                          <a:effectLst/>
                        </a:rPr>
                        <a:t>Ubuntu</a:t>
                      </a:r>
                    </a:p>
                  </a:txBody>
                  <a:tcPr marL="22187" marR="22187" marT="11094" marB="11094" anchor="b">
                    <a:lnL w="9525" cap="flat" cmpd="sng" algn="ctr">
                      <a:solidFill>
                        <a:srgbClr val="904B53"/>
                      </a:solidFill>
                      <a:prstDash val="solid"/>
                      <a:round/>
                      <a:headEnd type="none" w="med" len="med"/>
                      <a:tailEnd type="none" w="med" len="med"/>
                    </a:lnL>
                    <a:lnR w="9525" cap="flat" cmpd="sng" algn="ctr">
                      <a:solidFill>
                        <a:srgbClr val="008453"/>
                      </a:solidFill>
                      <a:prstDash val="solid"/>
                      <a:round/>
                      <a:headEnd type="none" w="med" len="med"/>
                      <a:tailEnd type="none" w="med" len="med"/>
                    </a:lnR>
                    <a:lnT w="9525" cap="flat" cmpd="sng" algn="ctr">
                      <a:solidFill>
                        <a:srgbClr val="904B53"/>
                      </a:solidFill>
                      <a:prstDash val="solid"/>
                      <a:round/>
                      <a:headEnd type="none" w="med" len="med"/>
                      <a:tailEnd type="none" w="med" len="med"/>
                    </a:lnT>
                    <a:lnB w="12700" cap="flat" cmpd="sng" algn="ctr">
                      <a:solidFill>
                        <a:srgbClr val="B08553"/>
                      </a:solidFill>
                      <a:prstDash val="solid"/>
                      <a:round/>
                      <a:headEnd type="none" w="med" len="med"/>
                      <a:tailEnd type="none" w="med" len="med"/>
                    </a:lnB>
                    <a:solidFill>
                      <a:srgbClr val="FFFFFF"/>
                    </a:solidFill>
                  </a:tcPr>
                </a:tc>
                <a:tc>
                  <a:txBody>
                    <a:bodyPr/>
                    <a:lstStyle/>
                    <a:p>
                      <a:pPr fontAlgn="b"/>
                      <a:r>
                        <a:rPr lang="en-US" sz="1100" b="1">
                          <a:effectLst/>
                        </a:rPr>
                        <a:t>Ubuntu Pro</a:t>
                      </a:r>
                    </a:p>
                  </a:txBody>
                  <a:tcPr marL="22187" marR="22187" marT="11094" marB="11094" anchor="b">
                    <a:lnL w="9525" cap="flat" cmpd="sng" algn="ctr">
                      <a:solidFill>
                        <a:srgbClr val="008453"/>
                      </a:solidFill>
                      <a:prstDash val="solid"/>
                      <a:round/>
                      <a:headEnd type="none" w="med" len="med"/>
                      <a:tailEnd type="none" w="med" len="med"/>
                    </a:lnL>
                    <a:lnR w="9525" cap="flat" cmpd="sng" algn="ctr">
                      <a:solidFill>
                        <a:srgbClr val="008453"/>
                      </a:solidFill>
                      <a:prstDash val="solid"/>
                      <a:round/>
                      <a:headEnd type="none" w="med" len="med"/>
                      <a:tailEnd type="none" w="med" len="med"/>
                    </a:lnR>
                    <a:lnT w="9525" cap="flat" cmpd="sng" algn="ctr">
                      <a:solidFill>
                        <a:srgbClr val="008453"/>
                      </a:solidFill>
                      <a:prstDash val="solid"/>
                      <a:round/>
                      <a:headEnd type="none" w="med" len="med"/>
                      <a:tailEnd type="none" w="med" len="med"/>
                    </a:lnT>
                    <a:lnB w="12700" cap="flat" cmpd="sng" algn="ctr">
                      <a:solidFill>
                        <a:srgbClr val="709E53"/>
                      </a:solidFill>
                      <a:prstDash val="solid"/>
                      <a:round/>
                      <a:headEnd type="none" w="med" len="med"/>
                      <a:tailEnd type="none" w="med" len="med"/>
                    </a:lnB>
                    <a:solidFill>
                      <a:srgbClr val="FFFFFF"/>
                    </a:solidFill>
                  </a:tcPr>
                </a:tc>
                <a:extLst>
                  <a:ext uri="{0D108BD9-81ED-4DB2-BD59-A6C34878D82A}">
                    <a16:rowId xmlns:a16="http://schemas.microsoft.com/office/drawing/2014/main" val="389441000"/>
                  </a:ext>
                </a:extLst>
              </a:tr>
              <a:tr h="403388">
                <a:tc>
                  <a:txBody>
                    <a:bodyPr/>
                    <a:lstStyle/>
                    <a:p>
                      <a:pPr fontAlgn="base"/>
                      <a:r>
                        <a:rPr lang="en-US" sz="1100" b="1">
                          <a:effectLst/>
                        </a:rPr>
                        <a:t>Security Updates</a:t>
                      </a:r>
                      <a:endParaRPr lang="en-US" sz="1100">
                        <a:effectLst/>
                      </a:endParaRPr>
                    </a:p>
                  </a:txBody>
                  <a:tcPr marL="22187" marR="22187" marT="11094" marB="11094" anchor="ctr">
                    <a:lnL w="9525" cap="flat" cmpd="sng" algn="ctr">
                      <a:solidFill>
                        <a:srgbClr val="E05B53"/>
                      </a:solidFill>
                      <a:prstDash val="solid"/>
                      <a:round/>
                      <a:headEnd type="none" w="med" len="med"/>
                      <a:tailEnd type="none" w="med" len="med"/>
                    </a:lnL>
                    <a:lnR w="9525" cap="flat" cmpd="sng" algn="ctr">
                      <a:solidFill>
                        <a:srgbClr val="B08553"/>
                      </a:solidFill>
                      <a:prstDash val="solid"/>
                      <a:round/>
                      <a:headEnd type="none" w="med" len="med"/>
                      <a:tailEnd type="none" w="med" len="med"/>
                    </a:lnR>
                    <a:lnT w="12700" cap="flat" cmpd="sng" algn="ctr">
                      <a:solidFill>
                        <a:srgbClr val="E05B53"/>
                      </a:solidFill>
                      <a:prstDash val="solid"/>
                      <a:round/>
                      <a:headEnd type="none" w="med" len="med"/>
                      <a:tailEnd type="none" w="med" len="med"/>
                    </a:lnT>
                    <a:lnB w="12700" cap="flat" cmpd="sng" algn="ctr">
                      <a:solidFill>
                        <a:srgbClr val="206153"/>
                      </a:solidFill>
                      <a:prstDash val="solid"/>
                      <a:round/>
                      <a:headEnd type="none" w="med" len="med"/>
                      <a:tailEnd type="none" w="med" len="med"/>
                    </a:lnB>
                    <a:solidFill>
                      <a:srgbClr val="FFFFFF"/>
                    </a:solidFill>
                  </a:tcPr>
                </a:tc>
                <a:tc>
                  <a:txBody>
                    <a:bodyPr/>
                    <a:lstStyle/>
                    <a:p>
                      <a:pPr fontAlgn="base"/>
                      <a:r>
                        <a:rPr lang="en-US" sz="1100">
                          <a:effectLst/>
                        </a:rPr>
                        <a:t>Basic security updates</a:t>
                      </a:r>
                    </a:p>
                  </a:txBody>
                  <a:tcPr marL="22187" marR="22187" marT="11094" marB="11094" anchor="ctr">
                    <a:lnL w="9525" cap="flat" cmpd="sng" algn="ctr">
                      <a:solidFill>
                        <a:srgbClr val="B08553"/>
                      </a:solidFill>
                      <a:prstDash val="solid"/>
                      <a:round/>
                      <a:headEnd type="none" w="med" len="med"/>
                      <a:tailEnd type="none" w="med" len="med"/>
                    </a:lnL>
                    <a:lnR w="9525" cap="flat" cmpd="sng" algn="ctr">
                      <a:solidFill>
                        <a:srgbClr val="709E53"/>
                      </a:solidFill>
                      <a:prstDash val="solid"/>
                      <a:round/>
                      <a:headEnd type="none" w="med" len="med"/>
                      <a:tailEnd type="none" w="med" len="med"/>
                    </a:lnR>
                    <a:lnT w="12700" cap="flat" cmpd="sng" algn="ctr">
                      <a:solidFill>
                        <a:srgbClr val="B08553"/>
                      </a:solidFill>
                      <a:prstDash val="solid"/>
                      <a:round/>
                      <a:headEnd type="none" w="med" len="med"/>
                      <a:tailEnd type="none" w="med" len="med"/>
                    </a:lnT>
                    <a:lnB w="12700" cap="flat" cmpd="sng" algn="ctr">
                      <a:solidFill>
                        <a:srgbClr val="90B153"/>
                      </a:solidFill>
                      <a:prstDash val="solid"/>
                      <a:round/>
                      <a:headEnd type="none" w="med" len="med"/>
                      <a:tailEnd type="none" w="med" len="med"/>
                    </a:lnB>
                    <a:solidFill>
                      <a:srgbClr val="FFFFFF"/>
                    </a:solidFill>
                  </a:tcPr>
                </a:tc>
                <a:tc>
                  <a:txBody>
                    <a:bodyPr/>
                    <a:lstStyle/>
                    <a:p>
                      <a:pPr fontAlgn="base"/>
                      <a:r>
                        <a:rPr lang="en-US" sz="1100">
                          <a:effectLst/>
                        </a:rPr>
                        <a:t>Enhanced security features, including Livepatch and Extended Security Maintenance (ESM)</a:t>
                      </a:r>
                    </a:p>
                  </a:txBody>
                  <a:tcPr marL="22187" marR="22187" marT="11094" marB="11094" anchor="ctr">
                    <a:lnL w="9525" cap="flat" cmpd="sng" algn="ctr">
                      <a:solidFill>
                        <a:srgbClr val="709E53"/>
                      </a:solidFill>
                      <a:prstDash val="solid"/>
                      <a:round/>
                      <a:headEnd type="none" w="med" len="med"/>
                      <a:tailEnd type="none" w="med" len="med"/>
                    </a:lnL>
                    <a:lnR w="9525" cap="flat" cmpd="sng" algn="ctr">
                      <a:solidFill>
                        <a:srgbClr val="709E53"/>
                      </a:solidFill>
                      <a:prstDash val="solid"/>
                      <a:round/>
                      <a:headEnd type="none" w="med" len="med"/>
                      <a:tailEnd type="none" w="med" len="med"/>
                    </a:lnR>
                    <a:lnT w="12700" cap="flat" cmpd="sng" algn="ctr">
                      <a:solidFill>
                        <a:srgbClr val="709E53"/>
                      </a:solidFill>
                      <a:prstDash val="solid"/>
                      <a:round/>
                      <a:headEnd type="none" w="med" len="med"/>
                      <a:tailEnd type="none" w="med" len="med"/>
                    </a:lnT>
                    <a:lnB w="12700" cap="flat" cmpd="sng" algn="ctr">
                      <a:solidFill>
                        <a:srgbClr val="30C953"/>
                      </a:solidFill>
                      <a:prstDash val="solid"/>
                      <a:round/>
                      <a:headEnd type="none" w="med" len="med"/>
                      <a:tailEnd type="none" w="med" len="med"/>
                    </a:lnB>
                    <a:solidFill>
                      <a:srgbClr val="FFFFFF"/>
                    </a:solidFill>
                  </a:tcPr>
                </a:tc>
                <a:extLst>
                  <a:ext uri="{0D108BD9-81ED-4DB2-BD59-A6C34878D82A}">
                    <a16:rowId xmlns:a16="http://schemas.microsoft.com/office/drawing/2014/main" val="966311124"/>
                  </a:ext>
                </a:extLst>
              </a:tr>
              <a:tr h="233210">
                <a:tc>
                  <a:txBody>
                    <a:bodyPr/>
                    <a:lstStyle/>
                    <a:p>
                      <a:pPr fontAlgn="base"/>
                      <a:r>
                        <a:rPr lang="en-US" sz="1100" b="1">
                          <a:effectLst/>
                        </a:rPr>
                        <a:t>Compliance</a:t>
                      </a:r>
                      <a:endParaRPr lang="en-US" sz="1100">
                        <a:effectLst/>
                      </a:endParaRPr>
                    </a:p>
                  </a:txBody>
                  <a:tcPr marL="22187" marR="22187" marT="11094" marB="11094" anchor="ctr">
                    <a:lnL w="9525" cap="flat" cmpd="sng" algn="ctr">
                      <a:solidFill>
                        <a:srgbClr val="206153"/>
                      </a:solidFill>
                      <a:prstDash val="solid"/>
                      <a:round/>
                      <a:headEnd type="none" w="med" len="med"/>
                      <a:tailEnd type="none" w="med" len="med"/>
                    </a:lnL>
                    <a:lnR w="9525" cap="flat" cmpd="sng" algn="ctr">
                      <a:solidFill>
                        <a:srgbClr val="90B153"/>
                      </a:solidFill>
                      <a:prstDash val="solid"/>
                      <a:round/>
                      <a:headEnd type="none" w="med" len="med"/>
                      <a:tailEnd type="none" w="med" len="med"/>
                    </a:lnR>
                    <a:lnT w="12700" cap="flat" cmpd="sng" algn="ctr">
                      <a:solidFill>
                        <a:srgbClr val="206153"/>
                      </a:solidFill>
                      <a:prstDash val="solid"/>
                      <a:round/>
                      <a:headEnd type="none" w="med" len="med"/>
                      <a:tailEnd type="none" w="med" len="med"/>
                    </a:lnT>
                    <a:lnB w="12700" cap="flat" cmpd="sng" algn="ctr">
                      <a:solidFill>
                        <a:srgbClr val="508B53"/>
                      </a:solidFill>
                      <a:prstDash val="solid"/>
                      <a:round/>
                      <a:headEnd type="none" w="med" len="med"/>
                      <a:tailEnd type="none" w="med" len="med"/>
                    </a:lnB>
                    <a:solidFill>
                      <a:srgbClr val="FFFFFF"/>
                    </a:solidFill>
                  </a:tcPr>
                </a:tc>
                <a:tc>
                  <a:txBody>
                    <a:bodyPr/>
                    <a:lstStyle/>
                    <a:p>
                      <a:pPr fontAlgn="base"/>
                      <a:r>
                        <a:rPr lang="en-US" sz="1100">
                          <a:effectLst/>
                        </a:rPr>
                        <a:t>Basic compliance support</a:t>
                      </a:r>
                    </a:p>
                  </a:txBody>
                  <a:tcPr marL="22187" marR="22187" marT="11094" marB="11094" anchor="ctr">
                    <a:lnL w="9525" cap="flat" cmpd="sng" algn="ctr">
                      <a:solidFill>
                        <a:srgbClr val="90B153"/>
                      </a:solidFill>
                      <a:prstDash val="solid"/>
                      <a:round/>
                      <a:headEnd type="none" w="med" len="med"/>
                      <a:tailEnd type="none" w="med" len="med"/>
                    </a:lnL>
                    <a:lnR w="9525" cap="flat" cmpd="sng" algn="ctr">
                      <a:solidFill>
                        <a:srgbClr val="30C953"/>
                      </a:solidFill>
                      <a:prstDash val="solid"/>
                      <a:round/>
                      <a:headEnd type="none" w="med" len="med"/>
                      <a:tailEnd type="none" w="med" len="med"/>
                    </a:lnR>
                    <a:lnT w="12700" cap="flat" cmpd="sng" algn="ctr">
                      <a:solidFill>
                        <a:srgbClr val="90B153"/>
                      </a:solidFill>
                      <a:prstDash val="solid"/>
                      <a:round/>
                      <a:headEnd type="none" w="med" len="med"/>
                      <a:tailEnd type="none" w="med" len="med"/>
                    </a:lnT>
                    <a:lnB w="12700" cap="flat" cmpd="sng" algn="ctr">
                      <a:solidFill>
                        <a:srgbClr val="F0B753"/>
                      </a:solidFill>
                      <a:prstDash val="solid"/>
                      <a:round/>
                      <a:headEnd type="none" w="med" len="med"/>
                      <a:tailEnd type="none" w="med" len="med"/>
                    </a:lnB>
                    <a:solidFill>
                      <a:srgbClr val="FFFFFF"/>
                    </a:solidFill>
                  </a:tcPr>
                </a:tc>
                <a:tc>
                  <a:txBody>
                    <a:bodyPr/>
                    <a:lstStyle/>
                    <a:p>
                      <a:pPr fontAlgn="base"/>
                      <a:r>
                        <a:rPr lang="en-US" sz="1100">
                          <a:effectLst/>
                        </a:rPr>
                        <a:t>Advanced compliance and hardening features, tailored for regulated industries</a:t>
                      </a:r>
                    </a:p>
                  </a:txBody>
                  <a:tcPr marL="22187" marR="22187" marT="11094" marB="11094" anchor="ctr">
                    <a:lnL w="9525" cap="flat" cmpd="sng" algn="ctr">
                      <a:solidFill>
                        <a:srgbClr val="30C953"/>
                      </a:solidFill>
                      <a:prstDash val="solid"/>
                      <a:round/>
                      <a:headEnd type="none" w="med" len="med"/>
                      <a:tailEnd type="none" w="med" len="med"/>
                    </a:lnL>
                    <a:lnR w="9525" cap="flat" cmpd="sng" algn="ctr">
                      <a:solidFill>
                        <a:srgbClr val="30C953"/>
                      </a:solidFill>
                      <a:prstDash val="solid"/>
                      <a:round/>
                      <a:headEnd type="none" w="med" len="med"/>
                      <a:tailEnd type="none" w="med" len="med"/>
                    </a:lnR>
                    <a:lnT w="12700" cap="flat" cmpd="sng" algn="ctr">
                      <a:solidFill>
                        <a:srgbClr val="30C953"/>
                      </a:solidFill>
                      <a:prstDash val="solid"/>
                      <a:round/>
                      <a:headEnd type="none" w="med" len="med"/>
                      <a:tailEnd type="none" w="med" len="med"/>
                    </a:lnT>
                    <a:lnB w="12700" cap="flat" cmpd="sng" algn="ctr">
                      <a:solidFill>
                        <a:srgbClr val="30D853"/>
                      </a:solidFill>
                      <a:prstDash val="solid"/>
                      <a:round/>
                      <a:headEnd type="none" w="med" len="med"/>
                      <a:tailEnd type="none" w="med" len="med"/>
                    </a:lnB>
                    <a:solidFill>
                      <a:srgbClr val="FFFFFF"/>
                    </a:solidFill>
                  </a:tcPr>
                </a:tc>
                <a:extLst>
                  <a:ext uri="{0D108BD9-81ED-4DB2-BD59-A6C34878D82A}">
                    <a16:rowId xmlns:a16="http://schemas.microsoft.com/office/drawing/2014/main" val="2687780940"/>
                  </a:ext>
                </a:extLst>
              </a:tr>
              <a:tr h="233210">
                <a:tc>
                  <a:txBody>
                    <a:bodyPr/>
                    <a:lstStyle/>
                    <a:p>
                      <a:pPr fontAlgn="base"/>
                      <a:r>
                        <a:rPr lang="en-US" sz="1100" b="1">
                          <a:effectLst/>
                        </a:rPr>
                        <a:t>Support</a:t>
                      </a:r>
                      <a:endParaRPr lang="en-US" sz="1100">
                        <a:effectLst/>
                      </a:endParaRPr>
                    </a:p>
                  </a:txBody>
                  <a:tcPr marL="22187" marR="22187" marT="11094" marB="11094" anchor="ctr">
                    <a:lnL w="9525" cap="flat" cmpd="sng" algn="ctr">
                      <a:solidFill>
                        <a:srgbClr val="508B53"/>
                      </a:solidFill>
                      <a:prstDash val="solid"/>
                      <a:round/>
                      <a:headEnd type="none" w="med" len="med"/>
                      <a:tailEnd type="none" w="med" len="med"/>
                    </a:lnL>
                    <a:lnR w="9525" cap="flat" cmpd="sng" algn="ctr">
                      <a:solidFill>
                        <a:srgbClr val="F0B753"/>
                      </a:solidFill>
                      <a:prstDash val="solid"/>
                      <a:round/>
                      <a:headEnd type="none" w="med" len="med"/>
                      <a:tailEnd type="none" w="med" len="med"/>
                    </a:lnR>
                    <a:lnT w="12700" cap="flat" cmpd="sng" algn="ctr">
                      <a:solidFill>
                        <a:srgbClr val="508B53"/>
                      </a:solidFill>
                      <a:prstDash val="solid"/>
                      <a:round/>
                      <a:headEnd type="none" w="med" len="med"/>
                      <a:tailEnd type="none" w="med" len="med"/>
                    </a:lnT>
                    <a:lnB w="12700" cap="flat" cmpd="sng" algn="ctr">
                      <a:solidFill>
                        <a:srgbClr val="309953"/>
                      </a:solidFill>
                      <a:prstDash val="solid"/>
                      <a:round/>
                      <a:headEnd type="none" w="med" len="med"/>
                      <a:tailEnd type="none" w="med" len="med"/>
                    </a:lnB>
                    <a:solidFill>
                      <a:srgbClr val="FFFFFF"/>
                    </a:solidFill>
                  </a:tcPr>
                </a:tc>
                <a:tc>
                  <a:txBody>
                    <a:bodyPr/>
                    <a:lstStyle/>
                    <a:p>
                      <a:pPr fontAlgn="base"/>
                      <a:r>
                        <a:rPr lang="en-US" sz="1100">
                          <a:effectLst/>
                        </a:rPr>
                        <a:t>Community support</a:t>
                      </a:r>
                    </a:p>
                  </a:txBody>
                  <a:tcPr marL="22187" marR="22187" marT="11094" marB="11094" anchor="ctr">
                    <a:lnL w="9525" cap="flat" cmpd="sng" algn="ctr">
                      <a:solidFill>
                        <a:srgbClr val="F0B753"/>
                      </a:solidFill>
                      <a:prstDash val="solid"/>
                      <a:round/>
                      <a:headEnd type="none" w="med" len="med"/>
                      <a:tailEnd type="none" w="med" len="med"/>
                    </a:lnL>
                    <a:lnR w="9525" cap="flat" cmpd="sng" algn="ctr">
                      <a:solidFill>
                        <a:srgbClr val="30D853"/>
                      </a:solidFill>
                      <a:prstDash val="solid"/>
                      <a:round/>
                      <a:headEnd type="none" w="med" len="med"/>
                      <a:tailEnd type="none" w="med" len="med"/>
                    </a:lnR>
                    <a:lnT w="12700" cap="flat" cmpd="sng" algn="ctr">
                      <a:solidFill>
                        <a:srgbClr val="F0B753"/>
                      </a:solidFill>
                      <a:prstDash val="solid"/>
                      <a:round/>
                      <a:headEnd type="none" w="med" len="med"/>
                      <a:tailEnd type="none" w="med" len="med"/>
                    </a:lnT>
                    <a:lnB w="12700" cap="flat" cmpd="sng" algn="ctr">
                      <a:solidFill>
                        <a:srgbClr val="80D053"/>
                      </a:solidFill>
                      <a:prstDash val="solid"/>
                      <a:round/>
                      <a:headEnd type="none" w="med" len="med"/>
                      <a:tailEnd type="none" w="med" len="med"/>
                    </a:lnB>
                    <a:solidFill>
                      <a:srgbClr val="FFFFFF"/>
                    </a:solidFill>
                  </a:tcPr>
                </a:tc>
                <a:tc>
                  <a:txBody>
                    <a:bodyPr/>
                    <a:lstStyle/>
                    <a:p>
                      <a:pPr fontAlgn="base"/>
                      <a:r>
                        <a:rPr lang="en-US" sz="1100">
                          <a:effectLst/>
                        </a:rPr>
                        <a:t>Enterprise-grade support up to 10 years</a:t>
                      </a:r>
                    </a:p>
                  </a:txBody>
                  <a:tcPr marL="22187" marR="22187" marT="11094" marB="11094" anchor="ctr">
                    <a:lnL w="9525" cap="flat" cmpd="sng" algn="ctr">
                      <a:solidFill>
                        <a:srgbClr val="30D853"/>
                      </a:solidFill>
                      <a:prstDash val="solid"/>
                      <a:round/>
                      <a:headEnd type="none" w="med" len="med"/>
                      <a:tailEnd type="none" w="med" len="med"/>
                    </a:lnL>
                    <a:lnR w="9525" cap="flat" cmpd="sng" algn="ctr">
                      <a:solidFill>
                        <a:srgbClr val="30D853"/>
                      </a:solidFill>
                      <a:prstDash val="solid"/>
                      <a:round/>
                      <a:headEnd type="none" w="med" len="med"/>
                      <a:tailEnd type="none" w="med" len="med"/>
                    </a:lnR>
                    <a:lnT w="12700" cap="flat" cmpd="sng" algn="ctr">
                      <a:solidFill>
                        <a:srgbClr val="30D853"/>
                      </a:solidFill>
                      <a:prstDash val="solid"/>
                      <a:round/>
                      <a:headEnd type="none" w="med" len="med"/>
                      <a:tailEnd type="none" w="med" len="med"/>
                    </a:lnT>
                    <a:lnB w="12700" cap="flat" cmpd="sng" algn="ctr">
                      <a:solidFill>
                        <a:srgbClr val="B00D53"/>
                      </a:solidFill>
                      <a:prstDash val="solid"/>
                      <a:round/>
                      <a:headEnd type="none" w="med" len="med"/>
                      <a:tailEnd type="none" w="med" len="med"/>
                    </a:lnB>
                    <a:solidFill>
                      <a:srgbClr val="FFFFFF"/>
                    </a:solidFill>
                  </a:tcPr>
                </a:tc>
                <a:extLst>
                  <a:ext uri="{0D108BD9-81ED-4DB2-BD59-A6C34878D82A}">
                    <a16:rowId xmlns:a16="http://schemas.microsoft.com/office/drawing/2014/main" val="168723127"/>
                  </a:ext>
                </a:extLst>
              </a:tr>
              <a:tr h="233210">
                <a:tc>
                  <a:txBody>
                    <a:bodyPr/>
                    <a:lstStyle/>
                    <a:p>
                      <a:pPr fontAlgn="base"/>
                      <a:r>
                        <a:rPr lang="en-US" sz="1100" b="1">
                          <a:effectLst/>
                        </a:rPr>
                        <a:t>Patching</a:t>
                      </a:r>
                      <a:endParaRPr lang="en-US" sz="1100">
                        <a:effectLst/>
                      </a:endParaRPr>
                    </a:p>
                  </a:txBody>
                  <a:tcPr marL="22187" marR="22187" marT="11094" marB="11094" anchor="ctr">
                    <a:lnL w="9525" cap="flat" cmpd="sng" algn="ctr">
                      <a:solidFill>
                        <a:srgbClr val="309953"/>
                      </a:solidFill>
                      <a:prstDash val="solid"/>
                      <a:round/>
                      <a:headEnd type="none" w="med" len="med"/>
                      <a:tailEnd type="none" w="med" len="med"/>
                    </a:lnL>
                    <a:lnR w="9525" cap="flat" cmpd="sng" algn="ctr">
                      <a:solidFill>
                        <a:srgbClr val="80D053"/>
                      </a:solidFill>
                      <a:prstDash val="solid"/>
                      <a:round/>
                      <a:headEnd type="none" w="med" len="med"/>
                      <a:tailEnd type="none" w="med" len="med"/>
                    </a:lnR>
                    <a:lnT w="12700" cap="flat" cmpd="sng" algn="ctr">
                      <a:solidFill>
                        <a:srgbClr val="309953"/>
                      </a:solidFill>
                      <a:prstDash val="solid"/>
                      <a:round/>
                      <a:headEnd type="none" w="med" len="med"/>
                      <a:tailEnd type="none" w="med" len="med"/>
                    </a:lnT>
                    <a:lnB w="12700" cap="flat" cmpd="sng" algn="ctr">
                      <a:solidFill>
                        <a:srgbClr val="90B153"/>
                      </a:solidFill>
                      <a:prstDash val="solid"/>
                      <a:round/>
                      <a:headEnd type="none" w="med" len="med"/>
                      <a:tailEnd type="none" w="med" len="med"/>
                    </a:lnB>
                    <a:solidFill>
                      <a:srgbClr val="FFFFFF"/>
                    </a:solidFill>
                  </a:tcPr>
                </a:tc>
                <a:tc>
                  <a:txBody>
                    <a:bodyPr/>
                    <a:lstStyle/>
                    <a:p>
                      <a:pPr fontAlgn="base"/>
                      <a:r>
                        <a:rPr lang="en-US" sz="1100">
                          <a:effectLst/>
                        </a:rPr>
                        <a:t>Regular patching</a:t>
                      </a:r>
                    </a:p>
                  </a:txBody>
                  <a:tcPr marL="22187" marR="22187" marT="11094" marB="11094" anchor="ctr">
                    <a:lnL w="9525" cap="flat" cmpd="sng" algn="ctr">
                      <a:solidFill>
                        <a:srgbClr val="80D053"/>
                      </a:solidFill>
                      <a:prstDash val="solid"/>
                      <a:round/>
                      <a:headEnd type="none" w="med" len="med"/>
                      <a:tailEnd type="none" w="med" len="med"/>
                    </a:lnL>
                    <a:lnR w="9525" cap="flat" cmpd="sng" algn="ctr">
                      <a:solidFill>
                        <a:srgbClr val="B00D53"/>
                      </a:solidFill>
                      <a:prstDash val="solid"/>
                      <a:round/>
                      <a:headEnd type="none" w="med" len="med"/>
                      <a:tailEnd type="none" w="med" len="med"/>
                    </a:lnR>
                    <a:lnT w="12700" cap="flat" cmpd="sng" algn="ctr">
                      <a:solidFill>
                        <a:srgbClr val="80D053"/>
                      </a:solidFill>
                      <a:prstDash val="solid"/>
                      <a:round/>
                      <a:headEnd type="none" w="med" len="med"/>
                      <a:tailEnd type="none" w="med" len="med"/>
                    </a:lnT>
                    <a:lnB w="12700" cap="flat" cmpd="sng" algn="ctr">
                      <a:solidFill>
                        <a:srgbClr val="30DB53"/>
                      </a:solidFill>
                      <a:prstDash val="solid"/>
                      <a:round/>
                      <a:headEnd type="none" w="med" len="med"/>
                      <a:tailEnd type="none" w="med" len="med"/>
                    </a:lnB>
                    <a:solidFill>
                      <a:srgbClr val="FFFFFF"/>
                    </a:solidFill>
                  </a:tcPr>
                </a:tc>
                <a:tc>
                  <a:txBody>
                    <a:bodyPr/>
                    <a:lstStyle/>
                    <a:p>
                      <a:pPr fontAlgn="base"/>
                      <a:r>
                        <a:rPr lang="en-US" sz="1100">
                          <a:effectLst/>
                        </a:rPr>
                        <a:t>Proactive and continuous patching with 24-hour response for critical CVEs</a:t>
                      </a:r>
                    </a:p>
                  </a:txBody>
                  <a:tcPr marL="22187" marR="22187" marT="11094" marB="11094" anchor="ctr">
                    <a:lnL w="9525" cap="flat" cmpd="sng" algn="ctr">
                      <a:solidFill>
                        <a:srgbClr val="B00D53"/>
                      </a:solidFill>
                      <a:prstDash val="solid"/>
                      <a:round/>
                      <a:headEnd type="none" w="med" len="med"/>
                      <a:tailEnd type="none" w="med" len="med"/>
                    </a:lnL>
                    <a:lnR w="9525" cap="flat" cmpd="sng" algn="ctr">
                      <a:solidFill>
                        <a:srgbClr val="B00D53"/>
                      </a:solidFill>
                      <a:prstDash val="solid"/>
                      <a:round/>
                      <a:headEnd type="none" w="med" len="med"/>
                      <a:tailEnd type="none" w="med" len="med"/>
                    </a:lnR>
                    <a:lnT w="12700" cap="flat" cmpd="sng" algn="ctr">
                      <a:solidFill>
                        <a:srgbClr val="B00D53"/>
                      </a:solidFill>
                      <a:prstDash val="solid"/>
                      <a:round/>
                      <a:headEnd type="none" w="med" len="med"/>
                      <a:tailEnd type="none" w="med" len="med"/>
                    </a:lnT>
                    <a:lnB w="12700" cap="flat" cmpd="sng" algn="ctr">
                      <a:solidFill>
                        <a:srgbClr val="203453"/>
                      </a:solidFill>
                      <a:prstDash val="solid"/>
                      <a:round/>
                      <a:headEnd type="none" w="med" len="med"/>
                      <a:tailEnd type="none" w="med" len="med"/>
                    </a:lnB>
                    <a:solidFill>
                      <a:srgbClr val="FFFFFF"/>
                    </a:solidFill>
                  </a:tcPr>
                </a:tc>
                <a:extLst>
                  <a:ext uri="{0D108BD9-81ED-4DB2-BD59-A6C34878D82A}">
                    <a16:rowId xmlns:a16="http://schemas.microsoft.com/office/drawing/2014/main" val="2148461125"/>
                  </a:ext>
                </a:extLst>
              </a:tr>
              <a:tr h="233210">
                <a:tc>
                  <a:txBody>
                    <a:bodyPr/>
                    <a:lstStyle/>
                    <a:p>
                      <a:pPr fontAlgn="base"/>
                      <a:r>
                        <a:rPr lang="en-US" sz="1100" b="1">
                          <a:effectLst/>
                        </a:rPr>
                        <a:t>Kernel Livepatching</a:t>
                      </a:r>
                      <a:endParaRPr lang="en-US" sz="1100">
                        <a:effectLst/>
                      </a:endParaRPr>
                    </a:p>
                  </a:txBody>
                  <a:tcPr marL="22187" marR="22187" marT="11094" marB="11094" anchor="ctr">
                    <a:lnL w="9525" cap="flat" cmpd="sng" algn="ctr">
                      <a:solidFill>
                        <a:srgbClr val="90B153"/>
                      </a:solidFill>
                      <a:prstDash val="solid"/>
                      <a:round/>
                      <a:headEnd type="none" w="med" len="med"/>
                      <a:tailEnd type="none" w="med" len="med"/>
                    </a:lnL>
                    <a:lnR w="9525" cap="flat" cmpd="sng" algn="ctr">
                      <a:solidFill>
                        <a:srgbClr val="30DB53"/>
                      </a:solidFill>
                      <a:prstDash val="solid"/>
                      <a:round/>
                      <a:headEnd type="none" w="med" len="med"/>
                      <a:tailEnd type="none" w="med" len="med"/>
                    </a:lnR>
                    <a:lnT w="12700" cap="flat" cmpd="sng" algn="ctr">
                      <a:solidFill>
                        <a:srgbClr val="90B153"/>
                      </a:solidFill>
                      <a:prstDash val="solid"/>
                      <a:round/>
                      <a:headEnd type="none" w="med" len="med"/>
                      <a:tailEnd type="none" w="med" len="med"/>
                    </a:lnT>
                    <a:lnB w="12700" cap="flat" cmpd="sng" algn="ctr">
                      <a:solidFill>
                        <a:srgbClr val="50CA53"/>
                      </a:solidFill>
                      <a:prstDash val="solid"/>
                      <a:round/>
                      <a:headEnd type="none" w="med" len="med"/>
                      <a:tailEnd type="none" w="med" len="med"/>
                    </a:lnB>
                    <a:solidFill>
                      <a:srgbClr val="FFFFFF"/>
                    </a:solidFill>
                  </a:tcPr>
                </a:tc>
                <a:tc>
                  <a:txBody>
                    <a:bodyPr/>
                    <a:lstStyle/>
                    <a:p>
                      <a:pPr fontAlgn="base"/>
                      <a:r>
                        <a:rPr lang="en-US" sz="1100">
                          <a:effectLst/>
                        </a:rPr>
                        <a:t>Not available</a:t>
                      </a:r>
                    </a:p>
                  </a:txBody>
                  <a:tcPr marL="22187" marR="22187" marT="11094" marB="11094" anchor="ctr">
                    <a:lnL w="9525" cap="flat" cmpd="sng" algn="ctr">
                      <a:solidFill>
                        <a:srgbClr val="30DB53"/>
                      </a:solidFill>
                      <a:prstDash val="solid"/>
                      <a:round/>
                      <a:headEnd type="none" w="med" len="med"/>
                      <a:tailEnd type="none" w="med" len="med"/>
                    </a:lnL>
                    <a:lnR w="9525" cap="flat" cmpd="sng" algn="ctr">
                      <a:solidFill>
                        <a:srgbClr val="203453"/>
                      </a:solidFill>
                      <a:prstDash val="solid"/>
                      <a:round/>
                      <a:headEnd type="none" w="med" len="med"/>
                      <a:tailEnd type="none" w="med" len="med"/>
                    </a:lnR>
                    <a:lnT w="12700" cap="flat" cmpd="sng" algn="ctr">
                      <a:solidFill>
                        <a:srgbClr val="30DB53"/>
                      </a:solidFill>
                      <a:prstDash val="solid"/>
                      <a:round/>
                      <a:headEnd type="none" w="med" len="med"/>
                      <a:tailEnd type="none" w="med" len="med"/>
                    </a:lnT>
                    <a:lnB w="12700" cap="flat" cmpd="sng" algn="ctr">
                      <a:solidFill>
                        <a:srgbClr val="503453"/>
                      </a:solidFill>
                      <a:prstDash val="solid"/>
                      <a:round/>
                      <a:headEnd type="none" w="med" len="med"/>
                      <a:tailEnd type="none" w="med" len="med"/>
                    </a:lnB>
                    <a:solidFill>
                      <a:srgbClr val="FFFFFF"/>
                    </a:solidFill>
                  </a:tcPr>
                </a:tc>
                <a:tc>
                  <a:txBody>
                    <a:bodyPr/>
                    <a:lstStyle/>
                    <a:p>
                      <a:pPr fontAlgn="base"/>
                      <a:r>
                        <a:rPr lang="en-US" sz="1100">
                          <a:effectLst/>
                        </a:rPr>
                        <a:t>Available, allowing real-time security updates without reboots</a:t>
                      </a:r>
                    </a:p>
                  </a:txBody>
                  <a:tcPr marL="22187" marR="22187" marT="11094" marB="11094" anchor="ctr">
                    <a:lnL w="9525" cap="flat" cmpd="sng" algn="ctr">
                      <a:solidFill>
                        <a:srgbClr val="203453"/>
                      </a:solidFill>
                      <a:prstDash val="solid"/>
                      <a:round/>
                      <a:headEnd type="none" w="med" len="med"/>
                      <a:tailEnd type="none" w="med" len="med"/>
                    </a:lnL>
                    <a:lnR w="9525" cap="flat" cmpd="sng" algn="ctr">
                      <a:solidFill>
                        <a:srgbClr val="203453"/>
                      </a:solidFill>
                      <a:prstDash val="solid"/>
                      <a:round/>
                      <a:headEnd type="none" w="med" len="med"/>
                      <a:tailEnd type="none" w="med" len="med"/>
                    </a:lnR>
                    <a:lnT w="12700" cap="flat" cmpd="sng" algn="ctr">
                      <a:solidFill>
                        <a:srgbClr val="203453"/>
                      </a:solidFill>
                      <a:prstDash val="solid"/>
                      <a:round/>
                      <a:headEnd type="none" w="med" len="med"/>
                      <a:tailEnd type="none" w="med" len="med"/>
                    </a:lnT>
                    <a:lnB w="12700" cap="flat" cmpd="sng" algn="ctr">
                      <a:solidFill>
                        <a:srgbClr val="90DB53"/>
                      </a:solidFill>
                      <a:prstDash val="solid"/>
                      <a:round/>
                      <a:headEnd type="none" w="med" len="med"/>
                      <a:tailEnd type="none" w="med" len="med"/>
                    </a:lnB>
                    <a:solidFill>
                      <a:srgbClr val="FFFFFF"/>
                    </a:solidFill>
                  </a:tcPr>
                </a:tc>
                <a:extLst>
                  <a:ext uri="{0D108BD9-81ED-4DB2-BD59-A6C34878D82A}">
                    <a16:rowId xmlns:a16="http://schemas.microsoft.com/office/drawing/2014/main" val="146073473"/>
                  </a:ext>
                </a:extLst>
              </a:tr>
              <a:tr h="233210">
                <a:tc>
                  <a:txBody>
                    <a:bodyPr/>
                    <a:lstStyle/>
                    <a:p>
                      <a:pPr fontAlgn="base"/>
                      <a:r>
                        <a:rPr lang="en-US" sz="1100" b="1">
                          <a:effectLst/>
                        </a:rPr>
                        <a:t>Vulnerability Management</a:t>
                      </a:r>
                      <a:endParaRPr lang="en-US" sz="1100">
                        <a:effectLst/>
                      </a:endParaRPr>
                    </a:p>
                  </a:txBody>
                  <a:tcPr marL="22187" marR="22187" marT="11094" marB="11094" anchor="ctr">
                    <a:lnL w="9525" cap="flat" cmpd="sng" algn="ctr">
                      <a:solidFill>
                        <a:srgbClr val="50CA53"/>
                      </a:solidFill>
                      <a:prstDash val="solid"/>
                      <a:round/>
                      <a:headEnd type="none" w="med" len="med"/>
                      <a:tailEnd type="none" w="med" len="med"/>
                    </a:lnL>
                    <a:lnR w="9525" cap="flat" cmpd="sng" algn="ctr">
                      <a:solidFill>
                        <a:srgbClr val="503453"/>
                      </a:solidFill>
                      <a:prstDash val="solid"/>
                      <a:round/>
                      <a:headEnd type="none" w="med" len="med"/>
                      <a:tailEnd type="none" w="med" len="med"/>
                    </a:lnR>
                    <a:lnT w="12700" cap="flat" cmpd="sng" algn="ctr">
                      <a:solidFill>
                        <a:srgbClr val="50CA53"/>
                      </a:solidFill>
                      <a:prstDash val="solid"/>
                      <a:round/>
                      <a:headEnd type="none" w="med" len="med"/>
                      <a:tailEnd type="none" w="med" len="med"/>
                    </a:lnT>
                    <a:lnB w="12700" cap="flat" cmpd="sng" algn="ctr">
                      <a:solidFill>
                        <a:srgbClr val="C0DE53"/>
                      </a:solidFill>
                      <a:prstDash val="solid"/>
                      <a:round/>
                      <a:headEnd type="none" w="med" len="med"/>
                      <a:tailEnd type="none" w="med" len="med"/>
                    </a:lnB>
                    <a:solidFill>
                      <a:srgbClr val="FFFFFF"/>
                    </a:solidFill>
                  </a:tcPr>
                </a:tc>
                <a:tc>
                  <a:txBody>
                    <a:bodyPr/>
                    <a:lstStyle/>
                    <a:p>
                      <a:pPr fontAlgn="base"/>
                      <a:r>
                        <a:rPr lang="en-US" sz="1100">
                          <a:effectLst/>
                        </a:rPr>
                        <a:t>Limited</a:t>
                      </a:r>
                    </a:p>
                  </a:txBody>
                  <a:tcPr marL="22187" marR="22187" marT="11094" marB="11094" anchor="ctr">
                    <a:lnL w="9525" cap="flat" cmpd="sng" algn="ctr">
                      <a:solidFill>
                        <a:srgbClr val="503453"/>
                      </a:solidFill>
                      <a:prstDash val="solid"/>
                      <a:round/>
                      <a:headEnd type="none" w="med" len="med"/>
                      <a:tailEnd type="none" w="med" len="med"/>
                    </a:lnL>
                    <a:lnR w="9525" cap="flat" cmpd="sng" algn="ctr">
                      <a:solidFill>
                        <a:srgbClr val="90DB53"/>
                      </a:solidFill>
                      <a:prstDash val="solid"/>
                      <a:round/>
                      <a:headEnd type="none" w="med" len="med"/>
                      <a:tailEnd type="none" w="med" len="med"/>
                    </a:lnR>
                    <a:lnT w="12700" cap="flat" cmpd="sng" algn="ctr">
                      <a:solidFill>
                        <a:srgbClr val="503453"/>
                      </a:solidFill>
                      <a:prstDash val="solid"/>
                      <a:round/>
                      <a:headEnd type="none" w="med" len="med"/>
                      <a:tailEnd type="none" w="med" len="med"/>
                    </a:lnT>
                    <a:lnB w="12700" cap="flat" cmpd="sng" algn="ctr">
                      <a:solidFill>
                        <a:srgbClr val="8068D5"/>
                      </a:solidFill>
                      <a:prstDash val="solid"/>
                      <a:round/>
                      <a:headEnd type="none" w="med" len="med"/>
                      <a:tailEnd type="none" w="med" len="med"/>
                    </a:lnB>
                    <a:solidFill>
                      <a:srgbClr val="FFFFFF"/>
                    </a:solidFill>
                  </a:tcPr>
                </a:tc>
                <a:tc>
                  <a:txBody>
                    <a:bodyPr/>
                    <a:lstStyle/>
                    <a:p>
                      <a:pPr fontAlgn="base"/>
                      <a:r>
                        <a:rPr lang="en-US" sz="1100">
                          <a:effectLst/>
                        </a:rPr>
                        <a:t>Comprehensive vulnerability management and threat detection</a:t>
                      </a:r>
                    </a:p>
                  </a:txBody>
                  <a:tcPr marL="22187" marR="22187" marT="11094" marB="11094" anchor="ctr">
                    <a:lnL w="9525" cap="flat" cmpd="sng" algn="ctr">
                      <a:solidFill>
                        <a:srgbClr val="90DB53"/>
                      </a:solidFill>
                      <a:prstDash val="solid"/>
                      <a:round/>
                      <a:headEnd type="none" w="med" len="med"/>
                      <a:tailEnd type="none" w="med" len="med"/>
                    </a:lnL>
                    <a:lnR w="9525" cap="flat" cmpd="sng" algn="ctr">
                      <a:solidFill>
                        <a:srgbClr val="90DB53"/>
                      </a:solidFill>
                      <a:prstDash val="solid"/>
                      <a:round/>
                      <a:headEnd type="none" w="med" len="med"/>
                      <a:tailEnd type="none" w="med" len="med"/>
                    </a:lnR>
                    <a:lnT w="12700" cap="flat" cmpd="sng" algn="ctr">
                      <a:solidFill>
                        <a:srgbClr val="90DB53"/>
                      </a:solidFill>
                      <a:prstDash val="solid"/>
                      <a:round/>
                      <a:headEnd type="none" w="med" len="med"/>
                      <a:tailEnd type="none" w="med" len="med"/>
                    </a:lnT>
                    <a:lnB w="12700" cap="flat" cmpd="sng" algn="ctr">
                      <a:solidFill>
                        <a:srgbClr val="E077D5"/>
                      </a:solidFill>
                      <a:prstDash val="solid"/>
                      <a:round/>
                      <a:headEnd type="none" w="med" len="med"/>
                      <a:tailEnd type="none" w="med" len="med"/>
                    </a:lnB>
                    <a:solidFill>
                      <a:srgbClr val="FFFFFF"/>
                    </a:solidFill>
                  </a:tcPr>
                </a:tc>
                <a:extLst>
                  <a:ext uri="{0D108BD9-81ED-4DB2-BD59-A6C34878D82A}">
                    <a16:rowId xmlns:a16="http://schemas.microsoft.com/office/drawing/2014/main" val="3279429316"/>
                  </a:ext>
                </a:extLst>
              </a:tr>
              <a:tr h="233210">
                <a:tc>
                  <a:txBody>
                    <a:bodyPr/>
                    <a:lstStyle/>
                    <a:p>
                      <a:pPr fontAlgn="base"/>
                      <a:r>
                        <a:rPr lang="en-US" sz="1100" b="1">
                          <a:effectLst/>
                        </a:rPr>
                        <a:t>Industry Certifications</a:t>
                      </a:r>
                      <a:endParaRPr lang="en-US" sz="1100">
                        <a:effectLst/>
                      </a:endParaRPr>
                    </a:p>
                  </a:txBody>
                  <a:tcPr marL="22187" marR="22187" marT="11094" marB="11094" anchor="ctr">
                    <a:lnL w="9525" cap="flat" cmpd="sng" algn="ctr">
                      <a:solidFill>
                        <a:srgbClr val="C0DE53"/>
                      </a:solidFill>
                      <a:prstDash val="solid"/>
                      <a:round/>
                      <a:headEnd type="none" w="med" len="med"/>
                      <a:tailEnd type="none" w="med" len="med"/>
                    </a:lnL>
                    <a:lnR w="9525" cap="flat" cmpd="sng" algn="ctr">
                      <a:solidFill>
                        <a:srgbClr val="8068D5"/>
                      </a:solidFill>
                      <a:prstDash val="solid"/>
                      <a:round/>
                      <a:headEnd type="none" w="med" len="med"/>
                      <a:tailEnd type="none" w="med" len="med"/>
                    </a:lnR>
                    <a:lnT w="12700" cap="flat" cmpd="sng" algn="ctr">
                      <a:solidFill>
                        <a:srgbClr val="C0DE53"/>
                      </a:solidFill>
                      <a:prstDash val="solid"/>
                      <a:round/>
                      <a:headEnd type="none" w="med" len="med"/>
                      <a:tailEnd type="none" w="med" len="med"/>
                    </a:lnT>
                    <a:lnB w="12700" cap="flat" cmpd="sng" algn="ctr">
                      <a:solidFill>
                        <a:srgbClr val="4072D5"/>
                      </a:solidFill>
                      <a:prstDash val="solid"/>
                      <a:round/>
                      <a:headEnd type="none" w="med" len="med"/>
                      <a:tailEnd type="none" w="med" len="med"/>
                    </a:lnB>
                    <a:solidFill>
                      <a:srgbClr val="FFFFFF"/>
                    </a:solidFill>
                  </a:tcPr>
                </a:tc>
                <a:tc>
                  <a:txBody>
                    <a:bodyPr/>
                    <a:lstStyle/>
                    <a:p>
                      <a:pPr fontAlgn="base"/>
                      <a:r>
                        <a:rPr lang="en-US" sz="1100">
                          <a:effectLst/>
                        </a:rPr>
                        <a:t>Limited</a:t>
                      </a:r>
                    </a:p>
                  </a:txBody>
                  <a:tcPr marL="22187" marR="22187" marT="11094" marB="11094" anchor="ctr">
                    <a:lnL w="9525" cap="flat" cmpd="sng" algn="ctr">
                      <a:solidFill>
                        <a:srgbClr val="8068D5"/>
                      </a:solidFill>
                      <a:prstDash val="solid"/>
                      <a:round/>
                      <a:headEnd type="none" w="med" len="med"/>
                      <a:tailEnd type="none" w="med" len="med"/>
                    </a:lnL>
                    <a:lnR w="9525" cap="flat" cmpd="sng" algn="ctr">
                      <a:solidFill>
                        <a:srgbClr val="E077D5"/>
                      </a:solidFill>
                      <a:prstDash val="solid"/>
                      <a:round/>
                      <a:headEnd type="none" w="med" len="med"/>
                      <a:tailEnd type="none" w="med" len="med"/>
                    </a:lnR>
                    <a:lnT w="12700" cap="flat" cmpd="sng" algn="ctr">
                      <a:solidFill>
                        <a:srgbClr val="8068D5"/>
                      </a:solidFill>
                      <a:prstDash val="solid"/>
                      <a:round/>
                      <a:headEnd type="none" w="med" len="med"/>
                      <a:tailEnd type="none" w="med" len="med"/>
                    </a:lnT>
                    <a:lnB w="12700" cap="flat" cmpd="sng" algn="ctr">
                      <a:solidFill>
                        <a:srgbClr val="C076D5"/>
                      </a:solidFill>
                      <a:prstDash val="solid"/>
                      <a:round/>
                      <a:headEnd type="none" w="med" len="med"/>
                      <a:tailEnd type="none" w="med" len="med"/>
                    </a:lnB>
                    <a:solidFill>
                      <a:srgbClr val="FFFFFF"/>
                    </a:solidFill>
                  </a:tcPr>
                </a:tc>
                <a:tc>
                  <a:txBody>
                    <a:bodyPr/>
                    <a:lstStyle/>
                    <a:p>
                      <a:pPr fontAlgn="base"/>
                      <a:r>
                        <a:rPr lang="en-US" sz="1100">
                          <a:effectLst/>
                        </a:rPr>
                        <a:t>Compliance with FIPS and Common Criteria certifications</a:t>
                      </a:r>
                    </a:p>
                  </a:txBody>
                  <a:tcPr marL="22187" marR="22187" marT="11094" marB="11094" anchor="ctr">
                    <a:lnL w="9525" cap="flat" cmpd="sng" algn="ctr">
                      <a:solidFill>
                        <a:srgbClr val="E077D5"/>
                      </a:solidFill>
                      <a:prstDash val="solid"/>
                      <a:round/>
                      <a:headEnd type="none" w="med" len="med"/>
                      <a:tailEnd type="none" w="med" len="med"/>
                    </a:lnL>
                    <a:lnR w="9525" cap="flat" cmpd="sng" algn="ctr">
                      <a:solidFill>
                        <a:srgbClr val="E077D5"/>
                      </a:solidFill>
                      <a:prstDash val="solid"/>
                      <a:round/>
                      <a:headEnd type="none" w="med" len="med"/>
                      <a:tailEnd type="none" w="med" len="med"/>
                    </a:lnR>
                    <a:lnT w="12700" cap="flat" cmpd="sng" algn="ctr">
                      <a:solidFill>
                        <a:srgbClr val="E077D5"/>
                      </a:solidFill>
                      <a:prstDash val="solid"/>
                      <a:round/>
                      <a:headEnd type="none" w="med" len="med"/>
                      <a:tailEnd type="none" w="med" len="med"/>
                    </a:lnT>
                    <a:lnB w="12700" cap="flat" cmpd="sng" algn="ctr">
                      <a:solidFill>
                        <a:srgbClr val="407ED5"/>
                      </a:solidFill>
                      <a:prstDash val="solid"/>
                      <a:round/>
                      <a:headEnd type="none" w="med" len="med"/>
                      <a:tailEnd type="none" w="med" len="med"/>
                    </a:lnB>
                    <a:solidFill>
                      <a:srgbClr val="FFFFFF"/>
                    </a:solidFill>
                  </a:tcPr>
                </a:tc>
                <a:extLst>
                  <a:ext uri="{0D108BD9-81ED-4DB2-BD59-A6C34878D82A}">
                    <a16:rowId xmlns:a16="http://schemas.microsoft.com/office/drawing/2014/main" val="2822349003"/>
                  </a:ext>
                </a:extLst>
              </a:tr>
              <a:tr h="403388">
                <a:tc>
                  <a:txBody>
                    <a:bodyPr/>
                    <a:lstStyle/>
                    <a:p>
                      <a:pPr fontAlgn="base"/>
                      <a:r>
                        <a:rPr lang="en-US" sz="1100" b="1">
                          <a:effectLst/>
                        </a:rPr>
                        <a:t>Extended Security Maintenance (ESM)</a:t>
                      </a:r>
                      <a:endParaRPr lang="en-US" sz="1100">
                        <a:effectLst/>
                      </a:endParaRPr>
                    </a:p>
                  </a:txBody>
                  <a:tcPr marL="22187" marR="22187" marT="11094" marB="11094" anchor="ctr">
                    <a:lnL w="9525" cap="flat" cmpd="sng" algn="ctr">
                      <a:solidFill>
                        <a:srgbClr val="4072D5"/>
                      </a:solidFill>
                      <a:prstDash val="solid"/>
                      <a:round/>
                      <a:headEnd type="none" w="med" len="med"/>
                      <a:tailEnd type="none" w="med" len="med"/>
                    </a:lnL>
                    <a:lnR w="9525" cap="flat" cmpd="sng" algn="ctr">
                      <a:solidFill>
                        <a:srgbClr val="C076D5"/>
                      </a:solidFill>
                      <a:prstDash val="solid"/>
                      <a:round/>
                      <a:headEnd type="none" w="med" len="med"/>
                      <a:tailEnd type="none" w="med" len="med"/>
                    </a:lnR>
                    <a:lnT w="12700" cap="flat" cmpd="sng" algn="ctr">
                      <a:solidFill>
                        <a:srgbClr val="4072D5"/>
                      </a:solidFill>
                      <a:prstDash val="solid"/>
                      <a:round/>
                      <a:headEnd type="none" w="med" len="med"/>
                      <a:tailEnd type="none" w="med" len="med"/>
                    </a:lnT>
                    <a:lnB w="12700" cap="flat" cmpd="sng" algn="ctr">
                      <a:solidFill>
                        <a:srgbClr val="4085D4"/>
                      </a:solidFill>
                      <a:prstDash val="solid"/>
                      <a:round/>
                      <a:headEnd type="none" w="med" len="med"/>
                      <a:tailEnd type="none" w="med" len="med"/>
                    </a:lnB>
                    <a:solidFill>
                      <a:srgbClr val="FFFFFF"/>
                    </a:solidFill>
                  </a:tcPr>
                </a:tc>
                <a:tc>
                  <a:txBody>
                    <a:bodyPr/>
                    <a:lstStyle/>
                    <a:p>
                      <a:pPr fontAlgn="base"/>
                      <a:r>
                        <a:rPr lang="en-US" sz="1100">
                          <a:effectLst/>
                        </a:rPr>
                        <a:t>Not included</a:t>
                      </a:r>
                    </a:p>
                  </a:txBody>
                  <a:tcPr marL="22187" marR="22187" marT="11094" marB="11094" anchor="ctr">
                    <a:lnL w="9525" cap="flat" cmpd="sng" algn="ctr">
                      <a:solidFill>
                        <a:srgbClr val="C076D5"/>
                      </a:solidFill>
                      <a:prstDash val="solid"/>
                      <a:round/>
                      <a:headEnd type="none" w="med" len="med"/>
                      <a:tailEnd type="none" w="med" len="med"/>
                    </a:lnL>
                    <a:lnR w="9525" cap="flat" cmpd="sng" algn="ctr">
                      <a:solidFill>
                        <a:srgbClr val="407ED5"/>
                      </a:solidFill>
                      <a:prstDash val="solid"/>
                      <a:round/>
                      <a:headEnd type="none" w="med" len="med"/>
                      <a:tailEnd type="none" w="med" len="med"/>
                    </a:lnR>
                    <a:lnT w="12700" cap="flat" cmpd="sng" algn="ctr">
                      <a:solidFill>
                        <a:srgbClr val="C076D5"/>
                      </a:solidFill>
                      <a:prstDash val="solid"/>
                      <a:round/>
                      <a:headEnd type="none" w="med" len="med"/>
                      <a:tailEnd type="none" w="med" len="med"/>
                    </a:lnT>
                    <a:lnB w="12700" cap="flat" cmpd="sng" algn="ctr">
                      <a:solidFill>
                        <a:srgbClr val="D088D4"/>
                      </a:solidFill>
                      <a:prstDash val="solid"/>
                      <a:round/>
                      <a:headEnd type="none" w="med" len="med"/>
                      <a:tailEnd type="none" w="med" len="med"/>
                    </a:lnB>
                    <a:solidFill>
                      <a:srgbClr val="FFFFFF"/>
                    </a:solidFill>
                  </a:tcPr>
                </a:tc>
                <a:tc>
                  <a:txBody>
                    <a:bodyPr/>
                    <a:lstStyle/>
                    <a:p>
                      <a:pPr fontAlgn="base"/>
                      <a:r>
                        <a:rPr lang="en-US" sz="1100">
                          <a:effectLst/>
                        </a:rPr>
                        <a:t>Included, providing security updates for an extended period beyond the standard support window</a:t>
                      </a:r>
                    </a:p>
                  </a:txBody>
                  <a:tcPr marL="22187" marR="22187" marT="11094" marB="11094" anchor="ctr">
                    <a:lnL w="9525" cap="flat" cmpd="sng" algn="ctr">
                      <a:solidFill>
                        <a:srgbClr val="407ED5"/>
                      </a:solidFill>
                      <a:prstDash val="solid"/>
                      <a:round/>
                      <a:headEnd type="none" w="med" len="med"/>
                      <a:tailEnd type="none" w="med" len="med"/>
                    </a:lnL>
                    <a:lnR w="9525" cap="flat" cmpd="sng" algn="ctr">
                      <a:solidFill>
                        <a:srgbClr val="407ED5"/>
                      </a:solidFill>
                      <a:prstDash val="solid"/>
                      <a:round/>
                      <a:headEnd type="none" w="med" len="med"/>
                      <a:tailEnd type="none" w="med" len="med"/>
                    </a:lnR>
                    <a:lnT w="12700" cap="flat" cmpd="sng" algn="ctr">
                      <a:solidFill>
                        <a:srgbClr val="407ED5"/>
                      </a:solidFill>
                      <a:prstDash val="solid"/>
                      <a:round/>
                      <a:headEnd type="none" w="med" len="med"/>
                      <a:tailEnd type="none" w="med" len="med"/>
                    </a:lnT>
                    <a:lnB w="12700" cap="flat" cmpd="sng" algn="ctr">
                      <a:solidFill>
                        <a:srgbClr val="F08FD4"/>
                      </a:solidFill>
                      <a:prstDash val="solid"/>
                      <a:round/>
                      <a:headEnd type="none" w="med" len="med"/>
                      <a:tailEnd type="none" w="med" len="med"/>
                    </a:lnB>
                    <a:solidFill>
                      <a:srgbClr val="FFFFFF"/>
                    </a:solidFill>
                  </a:tcPr>
                </a:tc>
                <a:extLst>
                  <a:ext uri="{0D108BD9-81ED-4DB2-BD59-A6C34878D82A}">
                    <a16:rowId xmlns:a16="http://schemas.microsoft.com/office/drawing/2014/main" val="2331285506"/>
                  </a:ext>
                </a:extLst>
              </a:tr>
              <a:tr h="233210">
                <a:tc>
                  <a:txBody>
                    <a:bodyPr/>
                    <a:lstStyle/>
                    <a:p>
                      <a:pPr fontAlgn="base"/>
                      <a:r>
                        <a:rPr lang="en-US" sz="1100" b="1">
                          <a:effectLst/>
                        </a:rPr>
                        <a:t>System Hardening</a:t>
                      </a:r>
                      <a:endParaRPr lang="en-US" sz="1100">
                        <a:effectLst/>
                      </a:endParaRPr>
                    </a:p>
                  </a:txBody>
                  <a:tcPr marL="22187" marR="22187" marT="11094" marB="11094" anchor="ctr">
                    <a:lnL w="9525" cap="flat" cmpd="sng" algn="ctr">
                      <a:solidFill>
                        <a:srgbClr val="4085D4"/>
                      </a:solidFill>
                      <a:prstDash val="solid"/>
                      <a:round/>
                      <a:headEnd type="none" w="med" len="med"/>
                      <a:tailEnd type="none" w="med" len="med"/>
                    </a:lnL>
                    <a:lnR w="9525" cap="flat" cmpd="sng" algn="ctr">
                      <a:solidFill>
                        <a:srgbClr val="D088D4"/>
                      </a:solidFill>
                      <a:prstDash val="solid"/>
                      <a:round/>
                      <a:headEnd type="none" w="med" len="med"/>
                      <a:tailEnd type="none" w="med" len="med"/>
                    </a:lnR>
                    <a:lnT w="12700" cap="flat" cmpd="sng" algn="ctr">
                      <a:solidFill>
                        <a:srgbClr val="4085D4"/>
                      </a:solidFill>
                      <a:prstDash val="solid"/>
                      <a:round/>
                      <a:headEnd type="none" w="med" len="med"/>
                      <a:tailEnd type="none" w="med" len="med"/>
                    </a:lnT>
                    <a:lnB w="12700" cap="flat" cmpd="sng" algn="ctr">
                      <a:solidFill>
                        <a:srgbClr val="D08BD4"/>
                      </a:solidFill>
                      <a:prstDash val="solid"/>
                      <a:round/>
                      <a:headEnd type="none" w="med" len="med"/>
                      <a:tailEnd type="none" w="med" len="med"/>
                    </a:lnB>
                    <a:solidFill>
                      <a:srgbClr val="FFFFFF"/>
                    </a:solidFill>
                  </a:tcPr>
                </a:tc>
                <a:tc>
                  <a:txBody>
                    <a:bodyPr/>
                    <a:lstStyle/>
                    <a:p>
                      <a:pPr fontAlgn="base"/>
                      <a:r>
                        <a:rPr lang="en-US" sz="1100">
                          <a:effectLst/>
                        </a:rPr>
                        <a:t>Basic</a:t>
                      </a:r>
                    </a:p>
                  </a:txBody>
                  <a:tcPr marL="22187" marR="22187" marT="11094" marB="11094" anchor="ctr">
                    <a:lnL w="9525" cap="flat" cmpd="sng" algn="ctr">
                      <a:solidFill>
                        <a:srgbClr val="D088D4"/>
                      </a:solidFill>
                      <a:prstDash val="solid"/>
                      <a:round/>
                      <a:headEnd type="none" w="med" len="med"/>
                      <a:tailEnd type="none" w="med" len="med"/>
                    </a:lnL>
                    <a:lnR w="9525" cap="flat" cmpd="sng" algn="ctr">
                      <a:solidFill>
                        <a:srgbClr val="F08FD4"/>
                      </a:solidFill>
                      <a:prstDash val="solid"/>
                      <a:round/>
                      <a:headEnd type="none" w="med" len="med"/>
                      <a:tailEnd type="none" w="med" len="med"/>
                    </a:lnR>
                    <a:lnT w="12700" cap="flat" cmpd="sng" algn="ctr">
                      <a:solidFill>
                        <a:srgbClr val="D088D4"/>
                      </a:solidFill>
                      <a:prstDash val="solid"/>
                      <a:round/>
                      <a:headEnd type="none" w="med" len="med"/>
                      <a:tailEnd type="none" w="med" len="med"/>
                    </a:lnT>
                    <a:lnB w="12700" cap="flat" cmpd="sng" algn="ctr">
                      <a:solidFill>
                        <a:srgbClr val="308FD4"/>
                      </a:solidFill>
                      <a:prstDash val="solid"/>
                      <a:round/>
                      <a:headEnd type="none" w="med" len="med"/>
                      <a:tailEnd type="none" w="med" len="med"/>
                    </a:lnB>
                    <a:solidFill>
                      <a:srgbClr val="FFFFFF"/>
                    </a:solidFill>
                  </a:tcPr>
                </a:tc>
                <a:tc>
                  <a:txBody>
                    <a:bodyPr/>
                    <a:lstStyle/>
                    <a:p>
                      <a:pPr fontAlgn="base"/>
                      <a:r>
                        <a:rPr lang="en-US" sz="1100">
                          <a:effectLst/>
                        </a:rPr>
                        <a:t>Enhanced system hardening for improved security posture</a:t>
                      </a:r>
                    </a:p>
                  </a:txBody>
                  <a:tcPr marL="22187" marR="22187" marT="11094" marB="11094" anchor="ctr">
                    <a:lnL w="9525" cap="flat" cmpd="sng" algn="ctr">
                      <a:solidFill>
                        <a:srgbClr val="F08FD4"/>
                      </a:solidFill>
                      <a:prstDash val="solid"/>
                      <a:round/>
                      <a:headEnd type="none" w="med" len="med"/>
                      <a:tailEnd type="none" w="med" len="med"/>
                    </a:lnL>
                    <a:lnR w="9525" cap="flat" cmpd="sng" algn="ctr">
                      <a:solidFill>
                        <a:srgbClr val="F08FD4"/>
                      </a:solidFill>
                      <a:prstDash val="solid"/>
                      <a:round/>
                      <a:headEnd type="none" w="med" len="med"/>
                      <a:tailEnd type="none" w="med" len="med"/>
                    </a:lnR>
                    <a:lnT w="12700" cap="flat" cmpd="sng" algn="ctr">
                      <a:solidFill>
                        <a:srgbClr val="F08FD4"/>
                      </a:solidFill>
                      <a:prstDash val="solid"/>
                      <a:round/>
                      <a:headEnd type="none" w="med" len="med"/>
                      <a:tailEnd type="none" w="med" len="med"/>
                    </a:lnT>
                    <a:lnB w="12700" cap="flat" cmpd="sng" algn="ctr">
                      <a:solidFill>
                        <a:srgbClr val="10A3D4"/>
                      </a:solidFill>
                      <a:prstDash val="solid"/>
                      <a:round/>
                      <a:headEnd type="none" w="med" len="med"/>
                      <a:tailEnd type="none" w="med" len="med"/>
                    </a:lnB>
                    <a:solidFill>
                      <a:srgbClr val="FFFFFF"/>
                    </a:solidFill>
                  </a:tcPr>
                </a:tc>
                <a:extLst>
                  <a:ext uri="{0D108BD9-81ED-4DB2-BD59-A6C34878D82A}">
                    <a16:rowId xmlns:a16="http://schemas.microsoft.com/office/drawing/2014/main" val="1610799844"/>
                  </a:ext>
                </a:extLst>
              </a:tr>
              <a:tr h="403388">
                <a:tc>
                  <a:txBody>
                    <a:bodyPr/>
                    <a:lstStyle/>
                    <a:p>
                      <a:pPr fontAlgn="base"/>
                      <a:r>
                        <a:rPr lang="en-US" sz="1100" b="1">
                          <a:effectLst/>
                        </a:rPr>
                        <a:t>Integration</a:t>
                      </a:r>
                      <a:endParaRPr lang="en-US" sz="1100">
                        <a:effectLst/>
                      </a:endParaRPr>
                    </a:p>
                  </a:txBody>
                  <a:tcPr marL="22187" marR="22187" marT="11094" marB="11094" anchor="ctr">
                    <a:lnL w="9525" cap="flat" cmpd="sng" algn="ctr">
                      <a:solidFill>
                        <a:srgbClr val="D08BD4"/>
                      </a:solidFill>
                      <a:prstDash val="solid"/>
                      <a:round/>
                      <a:headEnd type="none" w="med" len="med"/>
                      <a:tailEnd type="none" w="med" len="med"/>
                    </a:lnL>
                    <a:lnR w="9525" cap="flat" cmpd="sng" algn="ctr">
                      <a:solidFill>
                        <a:srgbClr val="308FD4"/>
                      </a:solidFill>
                      <a:prstDash val="solid"/>
                      <a:round/>
                      <a:headEnd type="none" w="med" len="med"/>
                      <a:tailEnd type="none" w="med" len="med"/>
                    </a:lnR>
                    <a:lnT w="12700" cap="flat" cmpd="sng" algn="ctr">
                      <a:solidFill>
                        <a:srgbClr val="D08BD4"/>
                      </a:solidFill>
                      <a:prstDash val="solid"/>
                      <a:round/>
                      <a:headEnd type="none" w="med" len="med"/>
                      <a:tailEnd type="none" w="med" len="med"/>
                    </a:lnT>
                    <a:lnB w="12700" cap="flat" cmpd="sng" algn="ctr">
                      <a:solidFill>
                        <a:srgbClr val="208AD4"/>
                      </a:solidFill>
                      <a:prstDash val="solid"/>
                      <a:round/>
                      <a:headEnd type="none" w="med" len="med"/>
                      <a:tailEnd type="none" w="med" len="med"/>
                    </a:lnB>
                    <a:solidFill>
                      <a:srgbClr val="FFFFFF"/>
                    </a:solidFill>
                  </a:tcPr>
                </a:tc>
                <a:tc>
                  <a:txBody>
                    <a:bodyPr/>
                    <a:lstStyle/>
                    <a:p>
                      <a:pPr fontAlgn="base"/>
                      <a:r>
                        <a:rPr lang="en-US" sz="1100">
                          <a:effectLst/>
                        </a:rPr>
                        <a:t>Standard integration capabilities</a:t>
                      </a:r>
                    </a:p>
                  </a:txBody>
                  <a:tcPr marL="22187" marR="22187" marT="11094" marB="11094" anchor="ctr">
                    <a:lnL w="9525" cap="flat" cmpd="sng" algn="ctr">
                      <a:solidFill>
                        <a:srgbClr val="308FD4"/>
                      </a:solidFill>
                      <a:prstDash val="solid"/>
                      <a:round/>
                      <a:headEnd type="none" w="med" len="med"/>
                      <a:tailEnd type="none" w="med" len="med"/>
                    </a:lnL>
                    <a:lnR w="9525" cap="flat" cmpd="sng" algn="ctr">
                      <a:solidFill>
                        <a:srgbClr val="10A3D4"/>
                      </a:solidFill>
                      <a:prstDash val="solid"/>
                      <a:round/>
                      <a:headEnd type="none" w="med" len="med"/>
                      <a:tailEnd type="none" w="med" len="med"/>
                    </a:lnR>
                    <a:lnT w="12700" cap="flat" cmpd="sng" algn="ctr">
                      <a:solidFill>
                        <a:srgbClr val="308FD4"/>
                      </a:solidFill>
                      <a:prstDash val="solid"/>
                      <a:round/>
                      <a:headEnd type="none" w="med" len="med"/>
                      <a:tailEnd type="none" w="med" len="med"/>
                    </a:lnT>
                    <a:lnB w="12700" cap="flat" cmpd="sng" algn="ctr">
                      <a:solidFill>
                        <a:srgbClr val="80A2D4"/>
                      </a:solidFill>
                      <a:prstDash val="solid"/>
                      <a:round/>
                      <a:headEnd type="none" w="med" len="med"/>
                      <a:tailEnd type="none" w="med" len="med"/>
                    </a:lnB>
                    <a:solidFill>
                      <a:srgbClr val="FFFFFF"/>
                    </a:solidFill>
                  </a:tcPr>
                </a:tc>
                <a:tc>
                  <a:txBody>
                    <a:bodyPr/>
                    <a:lstStyle/>
                    <a:p>
                      <a:pPr fontAlgn="base"/>
                      <a:r>
                        <a:rPr lang="en-US" sz="1100">
                          <a:effectLst/>
                        </a:rPr>
                        <a:t>Seamless integration with cloud and on-premises environments, supporting hybrid infrastructure</a:t>
                      </a:r>
                    </a:p>
                  </a:txBody>
                  <a:tcPr marL="22187" marR="22187" marT="11094" marB="11094" anchor="ctr">
                    <a:lnL w="9525" cap="flat" cmpd="sng" algn="ctr">
                      <a:solidFill>
                        <a:srgbClr val="10A3D4"/>
                      </a:solidFill>
                      <a:prstDash val="solid"/>
                      <a:round/>
                      <a:headEnd type="none" w="med" len="med"/>
                      <a:tailEnd type="none" w="med" len="med"/>
                    </a:lnL>
                    <a:lnR w="9525" cap="flat" cmpd="sng" algn="ctr">
                      <a:solidFill>
                        <a:srgbClr val="10A3D4"/>
                      </a:solidFill>
                      <a:prstDash val="solid"/>
                      <a:round/>
                      <a:headEnd type="none" w="med" len="med"/>
                      <a:tailEnd type="none" w="med" len="med"/>
                    </a:lnR>
                    <a:lnT w="12700" cap="flat" cmpd="sng" algn="ctr">
                      <a:solidFill>
                        <a:srgbClr val="10A3D4"/>
                      </a:solidFill>
                      <a:prstDash val="solid"/>
                      <a:round/>
                      <a:headEnd type="none" w="med" len="med"/>
                      <a:tailEnd type="none" w="med" len="med"/>
                    </a:lnT>
                    <a:lnB w="12700" cap="flat" cmpd="sng" algn="ctr">
                      <a:solidFill>
                        <a:srgbClr val="B0A5D4"/>
                      </a:solidFill>
                      <a:prstDash val="solid"/>
                      <a:round/>
                      <a:headEnd type="none" w="med" len="med"/>
                      <a:tailEnd type="none" w="med" len="med"/>
                    </a:lnB>
                    <a:solidFill>
                      <a:srgbClr val="FFFFFF"/>
                    </a:solidFill>
                  </a:tcPr>
                </a:tc>
                <a:extLst>
                  <a:ext uri="{0D108BD9-81ED-4DB2-BD59-A6C34878D82A}">
                    <a16:rowId xmlns:a16="http://schemas.microsoft.com/office/drawing/2014/main" val="664120255"/>
                  </a:ext>
                </a:extLst>
              </a:tr>
              <a:tr h="233210">
                <a:tc>
                  <a:txBody>
                    <a:bodyPr/>
                    <a:lstStyle/>
                    <a:p>
                      <a:pPr fontAlgn="base"/>
                      <a:r>
                        <a:rPr lang="en-US" sz="1100" b="1">
                          <a:effectLst/>
                        </a:rPr>
                        <a:t>Customization</a:t>
                      </a:r>
                      <a:endParaRPr lang="en-US" sz="1100">
                        <a:effectLst/>
                      </a:endParaRPr>
                    </a:p>
                  </a:txBody>
                  <a:tcPr marL="22187" marR="22187" marT="11094" marB="11094" anchor="ctr">
                    <a:lnL w="9525" cap="flat" cmpd="sng" algn="ctr">
                      <a:solidFill>
                        <a:srgbClr val="208AD4"/>
                      </a:solidFill>
                      <a:prstDash val="solid"/>
                      <a:round/>
                      <a:headEnd type="none" w="med" len="med"/>
                      <a:tailEnd type="none" w="med" len="med"/>
                    </a:lnL>
                    <a:lnR w="9525" cap="flat" cmpd="sng" algn="ctr">
                      <a:solidFill>
                        <a:srgbClr val="80A2D4"/>
                      </a:solidFill>
                      <a:prstDash val="solid"/>
                      <a:round/>
                      <a:headEnd type="none" w="med" len="med"/>
                      <a:tailEnd type="none" w="med" len="med"/>
                    </a:lnR>
                    <a:lnT w="12700" cap="flat" cmpd="sng" algn="ctr">
                      <a:solidFill>
                        <a:srgbClr val="208AD4"/>
                      </a:solidFill>
                      <a:prstDash val="solid"/>
                      <a:round/>
                      <a:headEnd type="none" w="med" len="med"/>
                      <a:tailEnd type="none" w="med" len="med"/>
                    </a:lnT>
                    <a:lnB w="12700" cap="flat" cmpd="sng" algn="ctr">
                      <a:solidFill>
                        <a:srgbClr val="D08BD4"/>
                      </a:solidFill>
                      <a:prstDash val="solid"/>
                      <a:round/>
                      <a:headEnd type="none" w="med" len="med"/>
                      <a:tailEnd type="none" w="med" len="med"/>
                    </a:lnB>
                    <a:solidFill>
                      <a:srgbClr val="FFFFFF"/>
                    </a:solidFill>
                  </a:tcPr>
                </a:tc>
                <a:tc>
                  <a:txBody>
                    <a:bodyPr/>
                    <a:lstStyle/>
                    <a:p>
                      <a:pPr fontAlgn="base"/>
                      <a:r>
                        <a:rPr lang="en-US" sz="1100">
                          <a:effectLst/>
                        </a:rPr>
                        <a:t>Limited customization</a:t>
                      </a:r>
                    </a:p>
                  </a:txBody>
                  <a:tcPr marL="22187" marR="22187" marT="11094" marB="11094" anchor="ctr">
                    <a:lnL w="9525" cap="flat" cmpd="sng" algn="ctr">
                      <a:solidFill>
                        <a:srgbClr val="80A2D4"/>
                      </a:solidFill>
                      <a:prstDash val="solid"/>
                      <a:round/>
                      <a:headEnd type="none" w="med" len="med"/>
                      <a:tailEnd type="none" w="med" len="med"/>
                    </a:lnL>
                    <a:lnR w="9525" cap="flat" cmpd="sng" algn="ctr">
                      <a:solidFill>
                        <a:srgbClr val="B0A5D4"/>
                      </a:solidFill>
                      <a:prstDash val="solid"/>
                      <a:round/>
                      <a:headEnd type="none" w="med" len="med"/>
                      <a:tailEnd type="none" w="med" len="med"/>
                    </a:lnR>
                    <a:lnT w="12700" cap="flat" cmpd="sng" algn="ctr">
                      <a:solidFill>
                        <a:srgbClr val="80A2D4"/>
                      </a:solidFill>
                      <a:prstDash val="solid"/>
                      <a:round/>
                      <a:headEnd type="none" w="med" len="med"/>
                      <a:tailEnd type="none" w="med" len="med"/>
                    </a:lnT>
                    <a:lnB w="12700" cap="flat" cmpd="sng" algn="ctr">
                      <a:solidFill>
                        <a:srgbClr val="509FD4"/>
                      </a:solidFill>
                      <a:prstDash val="solid"/>
                      <a:round/>
                      <a:headEnd type="none" w="med" len="med"/>
                      <a:tailEnd type="none" w="med" len="med"/>
                    </a:lnB>
                    <a:solidFill>
                      <a:srgbClr val="FFFFFF"/>
                    </a:solidFill>
                  </a:tcPr>
                </a:tc>
                <a:tc>
                  <a:txBody>
                    <a:bodyPr/>
                    <a:lstStyle/>
                    <a:p>
                      <a:pPr fontAlgn="base"/>
                      <a:r>
                        <a:rPr lang="en-US" sz="1100">
                          <a:effectLst/>
                        </a:rPr>
                        <a:t>Extensive customization options to meet specific organizational requirements</a:t>
                      </a:r>
                    </a:p>
                  </a:txBody>
                  <a:tcPr marL="22187" marR="22187" marT="11094" marB="11094" anchor="ctr">
                    <a:lnL w="9525" cap="flat" cmpd="sng" algn="ctr">
                      <a:solidFill>
                        <a:srgbClr val="B0A5D4"/>
                      </a:solidFill>
                      <a:prstDash val="solid"/>
                      <a:round/>
                      <a:headEnd type="none" w="med" len="med"/>
                      <a:tailEnd type="none" w="med" len="med"/>
                    </a:lnL>
                    <a:lnR w="9525" cap="flat" cmpd="sng" algn="ctr">
                      <a:solidFill>
                        <a:srgbClr val="B0A5D4"/>
                      </a:solidFill>
                      <a:prstDash val="solid"/>
                      <a:round/>
                      <a:headEnd type="none" w="med" len="med"/>
                      <a:tailEnd type="none" w="med" len="med"/>
                    </a:lnR>
                    <a:lnT w="12700" cap="flat" cmpd="sng" algn="ctr">
                      <a:solidFill>
                        <a:srgbClr val="B0A5D4"/>
                      </a:solidFill>
                      <a:prstDash val="solid"/>
                      <a:round/>
                      <a:headEnd type="none" w="med" len="med"/>
                      <a:tailEnd type="none" w="med" len="med"/>
                    </a:lnT>
                    <a:lnB w="12700" cap="flat" cmpd="sng" algn="ctr">
                      <a:solidFill>
                        <a:srgbClr val="50AED4"/>
                      </a:solidFill>
                      <a:prstDash val="solid"/>
                      <a:round/>
                      <a:headEnd type="none" w="med" len="med"/>
                      <a:tailEnd type="none" w="med" len="med"/>
                    </a:lnB>
                    <a:solidFill>
                      <a:srgbClr val="FFFFFF"/>
                    </a:solidFill>
                  </a:tcPr>
                </a:tc>
                <a:extLst>
                  <a:ext uri="{0D108BD9-81ED-4DB2-BD59-A6C34878D82A}">
                    <a16:rowId xmlns:a16="http://schemas.microsoft.com/office/drawing/2014/main" val="2725673294"/>
                  </a:ext>
                </a:extLst>
              </a:tr>
              <a:tr h="403388">
                <a:tc>
                  <a:txBody>
                    <a:bodyPr/>
                    <a:lstStyle/>
                    <a:p>
                      <a:pPr fontAlgn="base"/>
                      <a:r>
                        <a:rPr lang="en-US" sz="1100" b="1">
                          <a:effectLst/>
                        </a:rPr>
                        <a:t>Automation</a:t>
                      </a:r>
                      <a:endParaRPr lang="en-US" sz="1100">
                        <a:effectLst/>
                      </a:endParaRPr>
                    </a:p>
                  </a:txBody>
                  <a:tcPr marL="22187" marR="22187" marT="11094" marB="11094" anchor="ctr">
                    <a:lnL w="9525" cap="flat" cmpd="sng" algn="ctr">
                      <a:solidFill>
                        <a:srgbClr val="D08BD4"/>
                      </a:solidFill>
                      <a:prstDash val="solid"/>
                      <a:round/>
                      <a:headEnd type="none" w="med" len="med"/>
                      <a:tailEnd type="none" w="med" len="med"/>
                    </a:lnL>
                    <a:lnR w="9525" cap="flat" cmpd="sng" algn="ctr">
                      <a:solidFill>
                        <a:srgbClr val="509FD4"/>
                      </a:solidFill>
                      <a:prstDash val="solid"/>
                      <a:round/>
                      <a:headEnd type="none" w="med" len="med"/>
                      <a:tailEnd type="none" w="med" len="med"/>
                    </a:lnR>
                    <a:lnT w="12700" cap="flat" cmpd="sng" algn="ctr">
                      <a:solidFill>
                        <a:srgbClr val="D08BD4"/>
                      </a:solidFill>
                      <a:prstDash val="solid"/>
                      <a:round/>
                      <a:headEnd type="none" w="med" len="med"/>
                      <a:tailEnd type="none" w="med" len="med"/>
                    </a:lnT>
                    <a:lnB w="12700" cap="flat" cmpd="sng" algn="ctr">
                      <a:solidFill>
                        <a:srgbClr val="3098D4"/>
                      </a:solidFill>
                      <a:prstDash val="solid"/>
                      <a:round/>
                      <a:headEnd type="none" w="med" len="med"/>
                      <a:tailEnd type="none" w="med" len="med"/>
                    </a:lnB>
                    <a:solidFill>
                      <a:srgbClr val="FFFFFF"/>
                    </a:solidFill>
                  </a:tcPr>
                </a:tc>
                <a:tc>
                  <a:txBody>
                    <a:bodyPr/>
                    <a:lstStyle/>
                    <a:p>
                      <a:pPr fontAlgn="base"/>
                      <a:r>
                        <a:rPr lang="en-US" sz="1100">
                          <a:effectLst/>
                        </a:rPr>
                        <a:t>Basic automation</a:t>
                      </a:r>
                    </a:p>
                  </a:txBody>
                  <a:tcPr marL="22187" marR="22187" marT="11094" marB="11094" anchor="ctr">
                    <a:lnL w="9525" cap="flat" cmpd="sng" algn="ctr">
                      <a:solidFill>
                        <a:srgbClr val="509FD4"/>
                      </a:solidFill>
                      <a:prstDash val="solid"/>
                      <a:round/>
                      <a:headEnd type="none" w="med" len="med"/>
                      <a:tailEnd type="none" w="med" len="med"/>
                    </a:lnL>
                    <a:lnR w="9525" cap="flat" cmpd="sng" algn="ctr">
                      <a:solidFill>
                        <a:srgbClr val="50AED4"/>
                      </a:solidFill>
                      <a:prstDash val="solid"/>
                      <a:round/>
                      <a:headEnd type="none" w="med" len="med"/>
                      <a:tailEnd type="none" w="med" len="med"/>
                    </a:lnR>
                    <a:lnT w="12700" cap="flat" cmpd="sng" algn="ctr">
                      <a:solidFill>
                        <a:srgbClr val="509FD4"/>
                      </a:solidFill>
                      <a:prstDash val="solid"/>
                      <a:round/>
                      <a:headEnd type="none" w="med" len="med"/>
                      <a:tailEnd type="none" w="med" len="med"/>
                    </a:lnT>
                    <a:lnB w="12700" cap="flat" cmpd="sng" algn="ctr">
                      <a:solidFill>
                        <a:srgbClr val="80B7D4"/>
                      </a:solidFill>
                      <a:prstDash val="solid"/>
                      <a:round/>
                      <a:headEnd type="none" w="med" len="med"/>
                      <a:tailEnd type="none" w="med" len="med"/>
                    </a:lnB>
                    <a:solidFill>
                      <a:srgbClr val="FFFFFF"/>
                    </a:solidFill>
                  </a:tcPr>
                </a:tc>
                <a:tc>
                  <a:txBody>
                    <a:bodyPr/>
                    <a:lstStyle/>
                    <a:p>
                      <a:pPr fontAlgn="base"/>
                      <a:r>
                        <a:rPr lang="en-US" sz="1100">
                          <a:effectLst/>
                        </a:rPr>
                        <a:t>Advanced automation for security updates, patch management, and compliance reporting</a:t>
                      </a:r>
                    </a:p>
                  </a:txBody>
                  <a:tcPr marL="22187" marR="22187" marT="11094" marB="11094" anchor="ctr">
                    <a:lnL w="9525" cap="flat" cmpd="sng" algn="ctr">
                      <a:solidFill>
                        <a:srgbClr val="50AED4"/>
                      </a:solidFill>
                      <a:prstDash val="solid"/>
                      <a:round/>
                      <a:headEnd type="none" w="med" len="med"/>
                      <a:tailEnd type="none" w="med" len="med"/>
                    </a:lnL>
                    <a:lnR w="9525" cap="flat" cmpd="sng" algn="ctr">
                      <a:solidFill>
                        <a:srgbClr val="50AED4"/>
                      </a:solidFill>
                      <a:prstDash val="solid"/>
                      <a:round/>
                      <a:headEnd type="none" w="med" len="med"/>
                      <a:tailEnd type="none" w="med" len="med"/>
                    </a:lnR>
                    <a:lnT w="12700" cap="flat" cmpd="sng" algn="ctr">
                      <a:solidFill>
                        <a:srgbClr val="50AED4"/>
                      </a:solidFill>
                      <a:prstDash val="solid"/>
                      <a:round/>
                      <a:headEnd type="none" w="med" len="med"/>
                      <a:tailEnd type="none" w="med" len="med"/>
                    </a:lnT>
                    <a:lnB w="12700" cap="flat" cmpd="sng" algn="ctr">
                      <a:solidFill>
                        <a:srgbClr val="F0DDD4"/>
                      </a:solidFill>
                      <a:prstDash val="solid"/>
                      <a:round/>
                      <a:headEnd type="none" w="med" len="med"/>
                      <a:tailEnd type="none" w="med" len="med"/>
                    </a:lnB>
                    <a:solidFill>
                      <a:srgbClr val="FFFFFF"/>
                    </a:solidFill>
                  </a:tcPr>
                </a:tc>
                <a:extLst>
                  <a:ext uri="{0D108BD9-81ED-4DB2-BD59-A6C34878D82A}">
                    <a16:rowId xmlns:a16="http://schemas.microsoft.com/office/drawing/2014/main" val="1333396406"/>
                  </a:ext>
                </a:extLst>
              </a:tr>
              <a:tr h="403388">
                <a:tc>
                  <a:txBody>
                    <a:bodyPr/>
                    <a:lstStyle/>
                    <a:p>
                      <a:pPr fontAlgn="base"/>
                      <a:r>
                        <a:rPr lang="en-US" sz="1100" b="1">
                          <a:effectLst/>
                        </a:rPr>
                        <a:t>Scalability</a:t>
                      </a:r>
                      <a:endParaRPr lang="en-US" sz="1100">
                        <a:effectLst/>
                      </a:endParaRPr>
                    </a:p>
                  </a:txBody>
                  <a:tcPr marL="22187" marR="22187" marT="11094" marB="11094" anchor="ctr">
                    <a:lnL w="9525" cap="flat" cmpd="sng" algn="ctr">
                      <a:solidFill>
                        <a:srgbClr val="3098D4"/>
                      </a:solidFill>
                      <a:prstDash val="solid"/>
                      <a:round/>
                      <a:headEnd type="none" w="med" len="med"/>
                      <a:tailEnd type="none" w="med" len="med"/>
                    </a:lnL>
                    <a:lnR w="9525" cap="flat" cmpd="sng" algn="ctr">
                      <a:solidFill>
                        <a:srgbClr val="80B7D4"/>
                      </a:solidFill>
                      <a:prstDash val="solid"/>
                      <a:round/>
                      <a:headEnd type="none" w="med" len="med"/>
                      <a:tailEnd type="none" w="med" len="med"/>
                    </a:lnR>
                    <a:lnT w="12700" cap="flat" cmpd="sng" algn="ctr">
                      <a:solidFill>
                        <a:srgbClr val="3098D4"/>
                      </a:solidFill>
                      <a:prstDash val="solid"/>
                      <a:round/>
                      <a:headEnd type="none" w="med" len="med"/>
                      <a:tailEnd type="none" w="med" len="med"/>
                    </a:lnT>
                    <a:lnB w="12700" cap="flat" cmpd="sng" algn="ctr">
                      <a:solidFill>
                        <a:srgbClr val="70A3D4"/>
                      </a:solidFill>
                      <a:prstDash val="solid"/>
                      <a:round/>
                      <a:headEnd type="none" w="med" len="med"/>
                      <a:tailEnd type="none" w="med" len="med"/>
                    </a:lnB>
                    <a:solidFill>
                      <a:srgbClr val="FFFFFF"/>
                    </a:solidFill>
                  </a:tcPr>
                </a:tc>
                <a:tc>
                  <a:txBody>
                    <a:bodyPr/>
                    <a:lstStyle/>
                    <a:p>
                      <a:pPr fontAlgn="base"/>
                      <a:r>
                        <a:rPr lang="en-US" sz="1100">
                          <a:effectLst/>
                        </a:rPr>
                        <a:t>Suitable for small to medium deployments</a:t>
                      </a:r>
                    </a:p>
                  </a:txBody>
                  <a:tcPr marL="22187" marR="22187" marT="11094" marB="11094" anchor="ctr">
                    <a:lnL w="9525" cap="flat" cmpd="sng" algn="ctr">
                      <a:solidFill>
                        <a:srgbClr val="80B7D4"/>
                      </a:solidFill>
                      <a:prstDash val="solid"/>
                      <a:round/>
                      <a:headEnd type="none" w="med" len="med"/>
                      <a:tailEnd type="none" w="med" len="med"/>
                    </a:lnL>
                    <a:lnR w="9525" cap="flat" cmpd="sng" algn="ctr">
                      <a:solidFill>
                        <a:srgbClr val="F0DDD4"/>
                      </a:solidFill>
                      <a:prstDash val="solid"/>
                      <a:round/>
                      <a:headEnd type="none" w="med" len="med"/>
                      <a:tailEnd type="none" w="med" len="med"/>
                    </a:lnR>
                    <a:lnT w="12700" cap="flat" cmpd="sng" algn="ctr">
                      <a:solidFill>
                        <a:srgbClr val="80B7D4"/>
                      </a:solidFill>
                      <a:prstDash val="solid"/>
                      <a:round/>
                      <a:headEnd type="none" w="med" len="med"/>
                      <a:tailEnd type="none" w="med" len="med"/>
                    </a:lnT>
                    <a:lnB w="12700" cap="flat" cmpd="sng" algn="ctr">
                      <a:solidFill>
                        <a:srgbClr val="40B8D4"/>
                      </a:solidFill>
                      <a:prstDash val="solid"/>
                      <a:round/>
                      <a:headEnd type="none" w="med" len="med"/>
                      <a:tailEnd type="none" w="med" len="med"/>
                    </a:lnB>
                    <a:solidFill>
                      <a:srgbClr val="FFFFFF"/>
                    </a:solidFill>
                  </a:tcPr>
                </a:tc>
                <a:tc>
                  <a:txBody>
                    <a:bodyPr/>
                    <a:lstStyle/>
                    <a:p>
                      <a:pPr fontAlgn="base"/>
                      <a:r>
                        <a:rPr lang="en-US" sz="1100">
                          <a:effectLst/>
                        </a:rPr>
                        <a:t>Scalable for enterprise-level deployments, including high-performance computing (HPC) environments</a:t>
                      </a:r>
                    </a:p>
                  </a:txBody>
                  <a:tcPr marL="22187" marR="22187" marT="11094" marB="11094" anchor="ctr">
                    <a:lnL w="9525" cap="flat" cmpd="sng" algn="ctr">
                      <a:solidFill>
                        <a:srgbClr val="F0DDD4"/>
                      </a:solidFill>
                      <a:prstDash val="solid"/>
                      <a:round/>
                      <a:headEnd type="none" w="med" len="med"/>
                      <a:tailEnd type="none" w="med" len="med"/>
                    </a:lnL>
                    <a:lnR w="9525" cap="flat" cmpd="sng" algn="ctr">
                      <a:solidFill>
                        <a:srgbClr val="F0DDD4"/>
                      </a:solidFill>
                      <a:prstDash val="solid"/>
                      <a:round/>
                      <a:headEnd type="none" w="med" len="med"/>
                      <a:tailEnd type="none" w="med" len="med"/>
                    </a:lnR>
                    <a:lnT w="12700" cap="flat" cmpd="sng" algn="ctr">
                      <a:solidFill>
                        <a:srgbClr val="F0DDD4"/>
                      </a:solidFill>
                      <a:prstDash val="solid"/>
                      <a:round/>
                      <a:headEnd type="none" w="med" len="med"/>
                      <a:tailEnd type="none" w="med" len="med"/>
                    </a:lnT>
                    <a:lnB w="12700" cap="flat" cmpd="sng" algn="ctr">
                      <a:solidFill>
                        <a:srgbClr val="20DBD4"/>
                      </a:solidFill>
                      <a:prstDash val="solid"/>
                      <a:round/>
                      <a:headEnd type="none" w="med" len="med"/>
                      <a:tailEnd type="none" w="med" len="med"/>
                    </a:lnB>
                    <a:solidFill>
                      <a:srgbClr val="FFFFFF"/>
                    </a:solidFill>
                  </a:tcPr>
                </a:tc>
                <a:extLst>
                  <a:ext uri="{0D108BD9-81ED-4DB2-BD59-A6C34878D82A}">
                    <a16:rowId xmlns:a16="http://schemas.microsoft.com/office/drawing/2014/main" val="1405364689"/>
                  </a:ext>
                </a:extLst>
              </a:tr>
              <a:tr h="233210">
                <a:tc>
                  <a:txBody>
                    <a:bodyPr/>
                    <a:lstStyle/>
                    <a:p>
                      <a:pPr fontAlgn="base"/>
                      <a:r>
                        <a:rPr lang="en-US" sz="1100" b="1">
                          <a:effectLst/>
                        </a:rPr>
                        <a:t>Subscription</a:t>
                      </a:r>
                      <a:endParaRPr lang="en-US" sz="1100">
                        <a:effectLst/>
                      </a:endParaRPr>
                    </a:p>
                  </a:txBody>
                  <a:tcPr marL="22187" marR="22187" marT="11094" marB="11094" anchor="ctr">
                    <a:lnL w="9525" cap="flat" cmpd="sng" algn="ctr">
                      <a:solidFill>
                        <a:srgbClr val="70A3D4"/>
                      </a:solidFill>
                      <a:prstDash val="solid"/>
                      <a:round/>
                      <a:headEnd type="none" w="med" len="med"/>
                      <a:tailEnd type="none" w="med" len="med"/>
                    </a:lnL>
                    <a:lnR w="9525" cap="flat" cmpd="sng" algn="ctr">
                      <a:solidFill>
                        <a:srgbClr val="40B8D4"/>
                      </a:solidFill>
                      <a:prstDash val="solid"/>
                      <a:round/>
                      <a:headEnd type="none" w="med" len="med"/>
                      <a:tailEnd type="none" w="med" len="med"/>
                    </a:lnR>
                    <a:lnT w="12700" cap="flat" cmpd="sng" algn="ctr">
                      <a:solidFill>
                        <a:srgbClr val="70A3D4"/>
                      </a:solidFill>
                      <a:prstDash val="solid"/>
                      <a:round/>
                      <a:headEnd type="none" w="med" len="med"/>
                      <a:tailEnd type="none" w="med" len="med"/>
                    </a:lnT>
                    <a:lnB w="9525" cap="flat" cmpd="sng" algn="ctr">
                      <a:solidFill>
                        <a:srgbClr val="70A3D4"/>
                      </a:solidFill>
                      <a:prstDash val="solid"/>
                      <a:round/>
                      <a:headEnd type="none" w="med" len="med"/>
                      <a:tailEnd type="none" w="med" len="med"/>
                    </a:lnB>
                    <a:solidFill>
                      <a:srgbClr val="FFFFFF"/>
                    </a:solidFill>
                  </a:tcPr>
                </a:tc>
                <a:tc>
                  <a:txBody>
                    <a:bodyPr/>
                    <a:lstStyle/>
                    <a:p>
                      <a:pPr fontAlgn="base"/>
                      <a:r>
                        <a:rPr lang="en-US" sz="1100">
                          <a:effectLst/>
                        </a:rPr>
                        <a:t>Free</a:t>
                      </a:r>
                    </a:p>
                  </a:txBody>
                  <a:tcPr marL="22187" marR="22187" marT="11094" marB="11094" anchor="ctr">
                    <a:lnL w="9525" cap="flat" cmpd="sng" algn="ctr">
                      <a:solidFill>
                        <a:srgbClr val="40B8D4"/>
                      </a:solidFill>
                      <a:prstDash val="solid"/>
                      <a:round/>
                      <a:headEnd type="none" w="med" len="med"/>
                      <a:tailEnd type="none" w="med" len="med"/>
                    </a:lnL>
                    <a:lnR w="9525" cap="flat" cmpd="sng" algn="ctr">
                      <a:solidFill>
                        <a:srgbClr val="20DBD4"/>
                      </a:solidFill>
                      <a:prstDash val="solid"/>
                      <a:round/>
                      <a:headEnd type="none" w="med" len="med"/>
                      <a:tailEnd type="none" w="med" len="med"/>
                    </a:lnR>
                    <a:lnT w="12700" cap="flat" cmpd="sng" algn="ctr">
                      <a:solidFill>
                        <a:srgbClr val="40B8D4"/>
                      </a:solidFill>
                      <a:prstDash val="solid"/>
                      <a:round/>
                      <a:headEnd type="none" w="med" len="med"/>
                      <a:tailEnd type="none" w="med" len="med"/>
                    </a:lnT>
                    <a:lnB w="9525" cap="flat" cmpd="sng" algn="ctr">
                      <a:solidFill>
                        <a:srgbClr val="40B8D4"/>
                      </a:solidFill>
                      <a:prstDash val="solid"/>
                      <a:round/>
                      <a:headEnd type="none" w="med" len="med"/>
                      <a:tailEnd type="none" w="med" len="med"/>
                    </a:lnB>
                    <a:solidFill>
                      <a:srgbClr val="FFFFFF"/>
                    </a:solidFill>
                  </a:tcPr>
                </a:tc>
                <a:tc>
                  <a:txBody>
                    <a:bodyPr/>
                    <a:lstStyle/>
                    <a:p>
                      <a:pPr fontAlgn="base"/>
                      <a:r>
                        <a:rPr lang="en-US" sz="1100">
                          <a:effectLst/>
                        </a:rPr>
                        <a:t>Subscription-based, offering additional enterprise-level features and support</a:t>
                      </a:r>
                    </a:p>
                  </a:txBody>
                  <a:tcPr marL="22187" marR="22187" marT="11094" marB="11094" anchor="ctr">
                    <a:lnL w="9525" cap="flat" cmpd="sng" algn="ctr">
                      <a:solidFill>
                        <a:srgbClr val="20DBD4"/>
                      </a:solidFill>
                      <a:prstDash val="solid"/>
                      <a:round/>
                      <a:headEnd type="none" w="med" len="med"/>
                      <a:tailEnd type="none" w="med" len="med"/>
                    </a:lnL>
                    <a:lnR w="9525" cap="flat" cmpd="sng" algn="ctr">
                      <a:solidFill>
                        <a:srgbClr val="20DBD4"/>
                      </a:solidFill>
                      <a:prstDash val="solid"/>
                      <a:round/>
                      <a:headEnd type="none" w="med" len="med"/>
                      <a:tailEnd type="none" w="med" len="med"/>
                    </a:lnR>
                    <a:lnT w="12700" cap="flat" cmpd="sng" algn="ctr">
                      <a:solidFill>
                        <a:srgbClr val="20DBD4"/>
                      </a:solidFill>
                      <a:prstDash val="solid"/>
                      <a:round/>
                      <a:headEnd type="none" w="med" len="med"/>
                      <a:tailEnd type="none" w="med" len="med"/>
                    </a:lnT>
                    <a:lnB w="9525" cap="flat" cmpd="sng" algn="ctr">
                      <a:solidFill>
                        <a:srgbClr val="20DBD4"/>
                      </a:solidFill>
                      <a:prstDash val="solid"/>
                      <a:round/>
                      <a:headEnd type="none" w="med" len="med"/>
                      <a:tailEnd type="none" w="med" len="med"/>
                    </a:lnB>
                    <a:solidFill>
                      <a:srgbClr val="FFFFFF"/>
                    </a:solidFill>
                  </a:tcPr>
                </a:tc>
                <a:extLst>
                  <a:ext uri="{0D108BD9-81ED-4DB2-BD59-A6C34878D82A}">
                    <a16:rowId xmlns:a16="http://schemas.microsoft.com/office/drawing/2014/main" val="2774085824"/>
                  </a:ext>
                </a:extLst>
              </a:tr>
            </a:tbl>
          </a:graphicData>
        </a:graphic>
      </p:graphicFrame>
    </p:spTree>
    <p:extLst>
      <p:ext uri="{BB962C8B-B14F-4D97-AF65-F5344CB8AC3E}">
        <p14:creationId xmlns:p14="http://schemas.microsoft.com/office/powerpoint/2010/main" val="3711606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3" name="shape1"/>
          <p:cNvPicPr>
            <a:picLocks noChangeAspect="1"/>
          </p:cNvPicPr>
          <p:nvPr/>
        </p:nvPicPr>
        <p:blipFill>
          <a:blip r:embed="rId3"/>
          <a:stretch>
            <a:fillRect/>
          </a:stretch>
        </p:blipFill>
        <p:spPr>
          <a:xfrm>
            <a:off x="772795" y="2001520"/>
            <a:ext cx="3264535" cy="3845560"/>
          </a:xfrm>
          <a:prstGeom prst="rect">
            <a:avLst/>
          </a:prstGeom>
        </p:spPr>
      </p:pic>
      <p:pic>
        <p:nvPicPr>
          <p:cNvPr id="4" name="shape2"/>
          <p:cNvPicPr>
            <a:picLocks noChangeAspect="1"/>
          </p:cNvPicPr>
          <p:nvPr/>
        </p:nvPicPr>
        <p:blipFill>
          <a:blip r:embed="rId4"/>
          <a:stretch>
            <a:fillRect/>
          </a:stretch>
        </p:blipFill>
        <p:spPr>
          <a:xfrm>
            <a:off x="4458335" y="2001520"/>
            <a:ext cx="3264535" cy="3845560"/>
          </a:xfrm>
          <a:prstGeom prst="rect">
            <a:avLst/>
          </a:prstGeom>
        </p:spPr>
      </p:pic>
      <p:pic>
        <p:nvPicPr>
          <p:cNvPr id="5" name="shape3"/>
          <p:cNvPicPr>
            <a:picLocks noChangeAspect="1"/>
          </p:cNvPicPr>
          <p:nvPr/>
        </p:nvPicPr>
        <p:blipFill>
          <a:blip r:embed="rId3"/>
          <a:stretch>
            <a:fillRect/>
          </a:stretch>
        </p:blipFill>
        <p:spPr>
          <a:xfrm>
            <a:off x="8162925" y="2001520"/>
            <a:ext cx="3264535" cy="384556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defRPr kumimoji="0" lang="en-US" sz="4000" b="0" i="0" u="none" strike="noStrike" cap="none" spc="0" normalizeH="0" baseline="0" dirty="0">
                <a:solidFill>
                  <a:schemeClr val="bg1"/>
                </a:solidFill>
                <a:latin typeface="PingFang SC" panose="020B0400000000000000" pitchFamily="34" charset="-122"/>
                <a:ea typeface="PingFang SC" panose="020B0400000000000000" pitchFamily="34" charset="-122"/>
                <a:cs typeface="Poppins Light" panose="00000A00000000000000" charset="0"/>
              </a:defRPr>
            </a:lvl1pPr>
          </a:lstStyle>
          <a:p>
            <a:pPr algn="ctr"/>
            <a:r>
              <a:rPr lang="en-US" dirty="0"/>
              <a:t>Ubuntu Pro's Key Differentiators</a:t>
            </a:r>
          </a:p>
        </p:txBody>
      </p:sp>
      <p:sp>
        <p:nvSpPr>
          <p:cNvPr id="7" name="number1">
            <a:extLst>
              <a:ext uri="{FF2B5EF4-FFF2-40B4-BE49-F238E27FC236}">
                <a16:creationId xmlns:a16="http://schemas.microsoft.com/office/drawing/2014/main" id="{96C54BC1-17CC-05FA-0208-027CE15A50FF}"/>
              </a:ext>
            </a:extLst>
          </p:cNvPr>
          <p:cNvSpPr>
            <a:spLocks noGrp="1"/>
          </p:cNvSpPr>
          <p:nvPr>
            <p:ph sz="quarter" idx="14"/>
          </p:nvPr>
        </p:nvSpPr>
        <p:spPr>
          <a:xfrm>
            <a:off x="918297"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6" name="number3">
            <a:extLst>
              <a:ext uri="{FF2B5EF4-FFF2-40B4-BE49-F238E27FC236}">
                <a16:creationId xmlns:a16="http://schemas.microsoft.com/office/drawing/2014/main" id="{F320C016-F2B6-5B15-9882-5DE00508561C}"/>
              </a:ext>
            </a:extLst>
          </p:cNvPr>
          <p:cNvSpPr>
            <a:spLocks noGrp="1"/>
          </p:cNvSpPr>
          <p:nvPr>
            <p:ph sz="quarter" idx="18"/>
          </p:nvPr>
        </p:nvSpPr>
        <p:spPr>
          <a:xfrm>
            <a:off x="8316131"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03</a:t>
            </a:r>
          </a:p>
        </p:txBody>
      </p:sp>
      <p:sp>
        <p:nvSpPr>
          <p:cNvPr id="10" name="number2">
            <a:extLst>
              <a:ext uri="{FF2B5EF4-FFF2-40B4-BE49-F238E27FC236}">
                <a16:creationId xmlns:a16="http://schemas.microsoft.com/office/drawing/2014/main" id="{6857EEF6-9FE1-01E0-A1D2-1358B228B406}"/>
              </a:ext>
            </a:extLst>
          </p:cNvPr>
          <p:cNvSpPr>
            <a:spLocks noGrp="1"/>
          </p:cNvSpPr>
          <p:nvPr>
            <p:ph sz="quarter" idx="20"/>
          </p:nvPr>
        </p:nvSpPr>
        <p:spPr>
          <a:xfrm>
            <a:off x="4617300" y="2465212"/>
            <a:ext cx="2945443" cy="615315"/>
          </a:xfrm>
          <a:prstGeom prst="rect">
            <a:avLst/>
          </a:prstGeom>
        </p:spPr>
        <p:txBody>
          <a:bodyPr/>
          <a:lstStyle>
            <a:lvl1pPr marL="0" indent="0" algn="l">
              <a:lnSpc>
                <a:spcPct val="100000"/>
              </a:lnSpc>
              <a:buNone/>
              <a:defRPr lang="en-US" sz="5400" b="0" i="0" kern="1200" dirty="0">
                <a:solidFill>
                  <a:srgbClr val="05494D"/>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3">
            <a:extLst>
              <a:ext uri="{FF2B5EF4-FFF2-40B4-BE49-F238E27FC236}">
                <a16:creationId xmlns:a16="http://schemas.microsoft.com/office/drawing/2014/main" id="{0C0DEF80-9CD8-A46C-1C9E-74A99F8EBE53}"/>
              </a:ext>
            </a:extLst>
          </p:cNvPr>
          <p:cNvSpPr>
            <a:spLocks noGrp="1"/>
          </p:cNvSpPr>
          <p:nvPr>
            <p:ph sz="quarter" idx="17"/>
          </p:nvPr>
        </p:nvSpPr>
        <p:spPr>
          <a:xfrm>
            <a:off x="8161763" y="2017928"/>
            <a:ext cx="3264535" cy="3829152"/>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FIPS and Common Criteria Certification</a:t>
            </a:r>
          </a:p>
          <a:p>
            <a:pPr marL="0" lvl="4" indent="0" fontAlgn="auto">
              <a:lnSpc>
                <a:spcPct val="100000"/>
              </a:lnSpc>
              <a:spcBef>
                <a:spcPts val="0"/>
              </a:spcBef>
              <a:spcAft>
                <a:spcPts val="1200"/>
              </a:spcAft>
              <a:buSzPct val="80000"/>
              <a:buNone/>
            </a:pPr>
            <a:r>
              <a:rPr lang="en-US" dirty="0"/>
              <a:t>Compliance with these rigorous standards gives organizations the assurance they need to operate in regulated environments.</a:t>
            </a:r>
          </a:p>
        </p:txBody>
      </p:sp>
      <p:sp>
        <p:nvSpPr>
          <p:cNvPr id="14" name="body1">
            <a:extLst>
              <a:ext uri="{FF2B5EF4-FFF2-40B4-BE49-F238E27FC236}">
                <a16:creationId xmlns:a16="http://schemas.microsoft.com/office/drawing/2014/main" id="{9A6B103D-8307-49C1-2B78-8E22B3AE90CD}"/>
              </a:ext>
            </a:extLst>
          </p:cNvPr>
          <p:cNvSpPr>
            <a:spLocks noGrp="1"/>
          </p:cNvSpPr>
          <p:nvPr>
            <p:ph sz="quarter" idx="10"/>
          </p:nvPr>
        </p:nvSpPr>
        <p:spPr>
          <a:xfrm>
            <a:off x="763509" y="2007009"/>
            <a:ext cx="3264535"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i="0" kern="120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b="0" i="0" kern="1200" dirty="0">
                <a:solidFill>
                  <a:schemeClr val="bg1"/>
                </a:solidFill>
                <a:latin typeface="PingFang SC Light" panose="020B0300000000000000" pitchFamily="34" charset="-122"/>
                <a:ea typeface="+mn-ea"/>
                <a:cs typeface="Poppins Light" panose="00000A00000000000000" charset="0"/>
              </a:defRPr>
            </a:lvl5pPr>
            <a:lvl6pPr algn="l">
              <a:defRPr/>
            </a:lvl6pPr>
          </a:lstStyle>
          <a:p>
            <a:pPr lvl="0"/>
            <a:r>
              <a:rPr lang="en-US" dirty="0"/>
              <a:t>Livepatch and Kernel Livepatch</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These features provide real-time security updates without the need for system reboots, minimizing downtime and maximizing productivity.</a:t>
            </a:r>
          </a:p>
        </p:txBody>
      </p:sp>
      <p:sp>
        <p:nvSpPr>
          <p:cNvPr id="17" name="body2">
            <a:extLst>
              <a:ext uri="{FF2B5EF4-FFF2-40B4-BE49-F238E27FC236}">
                <a16:creationId xmlns:a16="http://schemas.microsoft.com/office/drawing/2014/main" id="{59D84664-50B6-6569-9970-3D602E11AAFA}"/>
              </a:ext>
            </a:extLst>
          </p:cNvPr>
          <p:cNvSpPr>
            <a:spLocks noGrp="1"/>
          </p:cNvSpPr>
          <p:nvPr>
            <p:ph sz="quarter" idx="19"/>
          </p:nvPr>
        </p:nvSpPr>
        <p:spPr>
          <a:xfrm>
            <a:off x="4458335" y="2007009"/>
            <a:ext cx="3263374" cy="3840071"/>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Extended Security Maintenance (ESM)</a:t>
            </a:r>
          </a:p>
          <a:p>
            <a:pPr marL="0" lvl="4" indent="0" fontAlgn="auto">
              <a:lnSpc>
                <a:spcPct val="100000"/>
              </a:lnSpc>
              <a:spcBef>
                <a:spcPts val="0"/>
              </a:spcBef>
              <a:spcAft>
                <a:spcPts val="1200"/>
              </a:spcAft>
              <a:buSzPct val="80000"/>
              <a:buNone/>
            </a:pPr>
            <a:r>
              <a:rPr lang="en-US" dirty="0"/>
              <a:t>Ubuntu Pro's ESM offering ensures that businesses receive critical security updates for a longer period, even after the standard support period ends.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13253" y="0"/>
            <a:ext cx="12205253" cy="6858000"/>
          </a:xfrm>
          <a:prstGeom prst="rect">
            <a:avLst/>
          </a:prstGeom>
        </p:spPr>
      </p:pic>
      <p:pic>
        <p:nvPicPr>
          <p:cNvPr id="3" name="list-item-img1"/>
          <p:cNvPicPr>
            <a:picLocks noChangeAspect="1"/>
          </p:cNvPicPr>
          <p:nvPr/>
        </p:nvPicPr>
        <p:blipFill>
          <a:blip r:embed="rId3"/>
          <a:srcRect t="28000" b="28000"/>
          <a:stretch>
            <a:fillRect/>
          </a:stretch>
        </p:blipFill>
        <p:spPr>
          <a:xfrm>
            <a:off x="792480" y="1979435"/>
            <a:ext cx="3346542" cy="2484370"/>
          </a:xfrm>
          <a:prstGeom prst="roundRect">
            <a:avLst>
              <a:gd name="adj" fmla="val 0"/>
            </a:avLst>
          </a:prstGeom>
        </p:spPr>
      </p:pic>
      <p:pic>
        <p:nvPicPr>
          <p:cNvPr id="4" name="list-item-img2"/>
          <p:cNvPicPr>
            <a:picLocks noChangeAspect="1"/>
          </p:cNvPicPr>
          <p:nvPr/>
        </p:nvPicPr>
        <p:blipFill>
          <a:blip r:embed="rId4"/>
          <a:srcRect t="25000" b="25000"/>
          <a:stretch>
            <a:fillRect/>
          </a:stretch>
        </p:blipFill>
        <p:spPr>
          <a:xfrm>
            <a:off x="4486774" y="1979435"/>
            <a:ext cx="3280700" cy="2487600"/>
          </a:xfrm>
          <a:prstGeom prst="roundRect">
            <a:avLst>
              <a:gd name="adj" fmla="val 0"/>
            </a:avLst>
          </a:prstGeom>
        </p:spPr>
      </p:pic>
      <p:pic>
        <p:nvPicPr>
          <p:cNvPr id="5" name="list-item-img3"/>
          <p:cNvPicPr>
            <a:picLocks noChangeAspect="1"/>
          </p:cNvPicPr>
          <p:nvPr/>
        </p:nvPicPr>
        <p:blipFill>
          <a:blip r:embed="rId5"/>
          <a:srcRect l="6000" r="6000"/>
          <a:stretch>
            <a:fillRect/>
          </a:stretch>
        </p:blipFill>
        <p:spPr>
          <a:xfrm>
            <a:off x="8115226" y="1979435"/>
            <a:ext cx="3288553" cy="2467436"/>
          </a:xfrm>
          <a:prstGeom prst="roundRect">
            <a:avLst>
              <a:gd name="adj" fmla="val 0"/>
            </a:avLst>
          </a:prstGeom>
        </p:spPr>
      </p:pic>
      <p:pic>
        <p:nvPicPr>
          <p:cNvPr id="6" name="shape3"/>
          <p:cNvPicPr>
            <a:picLocks noChangeAspect="1"/>
          </p:cNvPicPr>
          <p:nvPr/>
        </p:nvPicPr>
        <p:blipFill>
          <a:blip r:embed="rId6"/>
          <a:stretch>
            <a:fillRect/>
          </a:stretch>
        </p:blipFill>
        <p:spPr>
          <a:xfrm>
            <a:off x="8082138" y="6128609"/>
            <a:ext cx="3348000" cy="57600"/>
          </a:xfrm>
          <a:prstGeom prst="rect">
            <a:avLst/>
          </a:prstGeom>
        </p:spPr>
      </p:pic>
      <p:pic>
        <p:nvPicPr>
          <p:cNvPr id="7" name="shape2"/>
          <p:cNvPicPr>
            <a:picLocks noChangeAspect="1"/>
          </p:cNvPicPr>
          <p:nvPr/>
        </p:nvPicPr>
        <p:blipFill>
          <a:blip r:embed="rId6"/>
          <a:stretch>
            <a:fillRect/>
          </a:stretch>
        </p:blipFill>
        <p:spPr>
          <a:xfrm>
            <a:off x="4486774" y="6128609"/>
            <a:ext cx="3348000" cy="57600"/>
          </a:xfrm>
          <a:prstGeom prst="rect">
            <a:avLst/>
          </a:prstGeom>
        </p:spPr>
      </p:pic>
      <p:pic>
        <p:nvPicPr>
          <p:cNvPr id="8" name="shape1"/>
          <p:cNvPicPr>
            <a:picLocks noChangeAspect="1"/>
          </p:cNvPicPr>
          <p:nvPr/>
        </p:nvPicPr>
        <p:blipFill>
          <a:blip r:embed="rId6"/>
          <a:stretch>
            <a:fillRect/>
          </a:stretch>
        </p:blipFill>
        <p:spPr>
          <a:xfrm>
            <a:off x="791022" y="6128609"/>
            <a:ext cx="3348000" cy="57600"/>
          </a:xfrm>
          <a:prstGeom prst="rect">
            <a:avLst/>
          </a:prstGeom>
        </p:spPr>
      </p:pic>
      <p:sp>
        <p:nvSpPr>
          <p:cNvPr id="24" name="header"/>
          <p:cNvSpPr>
            <a:spLocks noGrp="1"/>
          </p:cNvSpPr>
          <p:nvPr>
            <p:ph type="title"/>
          </p:nvPr>
        </p:nvSpPr>
        <p:spPr>
          <a:xfrm>
            <a:off x="696000" y="407919"/>
            <a:ext cx="10800000" cy="615600"/>
          </a:xfrm>
          <a:prstGeom prst="rect">
            <a:avLst/>
          </a:prstGeom>
        </p:spPr>
        <p:txBody>
          <a:bodyPr anchor="ctr" anchorCtr="0"/>
          <a:lstStyle>
            <a:lvl1pPr algn="ctr">
              <a:defRPr kumimoji="0" lang="en-US" sz="4000" b="0" i="0" u="none" strike="noStrike" kern="1200" cap="none" spc="0" normalizeH="0" baseline="0" noProof="1" dirty="0">
                <a:solidFill>
                  <a:schemeClr val="bg1"/>
                </a:solidFill>
                <a:latin typeface="PingFang SC Light" panose="020B0300000000000000" pitchFamily="34" charset="-122"/>
                <a:ea typeface="+mj-ea"/>
                <a:cs typeface="Poppins Light" panose="00000A00000000000000" charset="0"/>
              </a:defRPr>
            </a:lvl1pPr>
          </a:lstStyle>
          <a:p>
            <a:pPr algn="ctr"/>
            <a:r>
              <a:rPr lang="en-US"/>
              <a:t>The Ubuntu Pro Ecosystem</a:t>
            </a:r>
          </a:p>
        </p:txBody>
      </p:sp>
      <p:sp>
        <p:nvSpPr>
          <p:cNvPr id="25" name="body1"/>
          <p:cNvSpPr>
            <a:spLocks noGrp="1"/>
          </p:cNvSpPr>
          <p:nvPr>
            <p:ph sz="quarter" idx="10"/>
          </p:nvPr>
        </p:nvSpPr>
        <p:spPr>
          <a:xfrm>
            <a:off x="791022" y="4477863"/>
            <a:ext cx="3348000" cy="1404787"/>
          </a:xfrm>
          <a:prstGeom prst="rect">
            <a:avLst/>
          </a:prstGeom>
          <a:noFill/>
          <a:ln>
            <a:noFill/>
          </a:ln>
        </p:spPr>
        <p:txBody>
          <a:bodyPr lIns="36000" tIns="144000" bIns="72000"/>
          <a:lstStyle>
            <a:lvl1pPr marL="0" indent="0" algn="l" eaLnBrk="1" fontAlgn="auto" latinLnBrk="0" hangingPunct="1">
              <a:lnSpc>
                <a:spcPct val="135000"/>
              </a:lnSpc>
              <a:spcBef>
                <a:spcPts val="0"/>
              </a:spcBef>
              <a:spcAft>
                <a:spcPts val="400"/>
              </a:spcAft>
              <a:buSzPct val="80000"/>
              <a:buNone/>
              <a:defRPr lang="en-US" sz="1800" b="0" i="0" kern="1200" dirty="0">
                <a:solidFill>
                  <a:srgbClr val="18A1A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eaLnBrk="1" fontAlgn="auto" latinLnBrk="0" hangingPunct="1">
              <a:lnSpc>
                <a:spcPct val="100000"/>
              </a:lnSpc>
              <a:spcBef>
                <a:spcPts val="0"/>
              </a:spcBef>
              <a:spcAft>
                <a:spcPts val="400"/>
              </a:spcAft>
              <a:buSzPct val="80000"/>
              <a:buNone/>
              <a:defRPr lang="en-US" sz="1400" b="0" i="0" kern="1200" dirty="0">
                <a:solidFill>
                  <a:schemeClr val="bg1"/>
                </a:solidFill>
                <a:latin typeface="PingFang SC" panose="020B0400000000000000" pitchFamily="34" charset="-122"/>
                <a:ea typeface="+mn-ea"/>
                <a:cs typeface="PingFang SC" panose="020B0400000000000000" pitchFamily="34" charset="-122"/>
              </a:defRPr>
            </a:lvl5pPr>
            <a:lvl6pPr algn="l">
              <a:defRPr/>
            </a:lvl6pPr>
          </a:lstStyle>
          <a:p>
            <a:pPr marL="0" lvl="0" indent="0" algn="l" defTabSz="914400" rtl="0" eaLnBrk="1" fontAlgn="auto" latinLnBrk="0" hangingPunct="1">
              <a:lnSpc>
                <a:spcPct val="135000"/>
              </a:lnSpc>
              <a:spcBef>
                <a:spcPts val="0"/>
              </a:spcBef>
              <a:spcAft>
                <a:spcPts val="400"/>
              </a:spcAft>
              <a:buSzPct val="80000"/>
              <a:buFont typeface="Arial" panose="020B0604020202090204" pitchFamily="34" charset="0"/>
              <a:buNone/>
            </a:pPr>
            <a:r>
              <a:rPr lang="en-US" dirty="0"/>
              <a:t>Integration with Cloud and On-Premises Environments</a:t>
            </a:r>
          </a:p>
          <a:p>
            <a:pPr lvl="4"/>
            <a:r>
              <a:rPr lang="en-US" dirty="0"/>
              <a:t>Ubuntu Pro seamlessly integrates with leading cloud platforms and supports on-premises deployments, offering businesses the flexibility they need.</a:t>
            </a:r>
          </a:p>
        </p:txBody>
      </p:sp>
      <p:sp>
        <p:nvSpPr>
          <p:cNvPr id="26" name="body2"/>
          <p:cNvSpPr>
            <a:spLocks noGrp="1"/>
          </p:cNvSpPr>
          <p:nvPr>
            <p:ph sz="quarter" idx="29"/>
          </p:nvPr>
        </p:nvSpPr>
        <p:spPr>
          <a:xfrm>
            <a:off x="4486774" y="4460930"/>
            <a:ext cx="3276441" cy="1404787"/>
          </a:xfrm>
          <a:prstGeom prst="rect">
            <a:avLst/>
          </a:prstGeom>
          <a:noFill/>
          <a:ln>
            <a:noFill/>
          </a:ln>
        </p:spPr>
        <p:txBody>
          <a:bodyPr lIns="36000" tIns="144000" bIns="72000"/>
          <a:lstStyle>
            <a:lvl1pPr>
              <a:defRPr lang="en-US" sz="1800" b="0" i="0" dirty="0">
                <a:solidFill>
                  <a:srgbClr val="18A1A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Canonical's Leadership</a:t>
            </a:r>
          </a:p>
          <a:p>
            <a:pPr marL="0" lvl="4" indent="0" fontAlgn="auto">
              <a:lnSpc>
                <a:spcPct val="100000"/>
              </a:lnSpc>
              <a:spcBef>
                <a:spcPts val="0"/>
              </a:spcBef>
              <a:spcAft>
                <a:spcPts val="400"/>
              </a:spcAft>
              <a:buSzPct val="80000"/>
              <a:buNone/>
            </a:pPr>
            <a:r>
              <a:rPr lang="en-US" dirty="0"/>
              <a:t>Ubuntu Pro benefits from Canonical's expertise and leadership in the open-source community, ensuring that businesses have access to the latest technologies and best practices.</a:t>
            </a:r>
          </a:p>
        </p:txBody>
      </p:sp>
      <p:sp>
        <p:nvSpPr>
          <p:cNvPr id="27" name="body3"/>
          <p:cNvSpPr>
            <a:spLocks noGrp="1"/>
          </p:cNvSpPr>
          <p:nvPr>
            <p:ph sz="quarter" idx="31"/>
          </p:nvPr>
        </p:nvSpPr>
        <p:spPr>
          <a:xfrm>
            <a:off x="8116600" y="4443997"/>
            <a:ext cx="3276441" cy="1404787"/>
          </a:xfrm>
          <a:prstGeom prst="rect">
            <a:avLst/>
          </a:prstGeom>
          <a:noFill/>
          <a:ln>
            <a:noFill/>
          </a:ln>
        </p:spPr>
        <p:txBody>
          <a:bodyPr lIns="36000" tIns="144000" bIns="72000"/>
          <a:lstStyle>
            <a:lvl1pPr>
              <a:defRPr lang="en-US" sz="1800" b="0" i="0" dirty="0">
                <a:solidFill>
                  <a:srgbClr val="18A1A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400" b="0" i="0" dirty="0">
                <a:solidFill>
                  <a:schemeClr val="bg1"/>
                </a:solidFill>
                <a:latin typeface="PingFang SC" panose="020B0400000000000000" pitchFamily="34" charset="-122"/>
                <a:cs typeface="PingFang SC" panose="020B0400000000000000" pitchFamily="34" charset="-122"/>
              </a:defRPr>
            </a:lvl5pPr>
          </a:lstStyle>
          <a:p>
            <a:pPr marL="0" lvl="0" indent="0" fontAlgn="auto">
              <a:lnSpc>
                <a:spcPct val="135000"/>
              </a:lnSpc>
              <a:spcBef>
                <a:spcPts val="0"/>
              </a:spcBef>
              <a:spcAft>
                <a:spcPts val="400"/>
              </a:spcAft>
              <a:buSzPct val="80000"/>
              <a:buNone/>
            </a:pPr>
            <a:r>
              <a:rPr lang="en-US" dirty="0"/>
              <a:t>Strategic Partnerships</a:t>
            </a:r>
          </a:p>
          <a:p>
            <a:pPr marL="0" lvl="4" indent="0" fontAlgn="auto">
              <a:lnSpc>
                <a:spcPct val="100000"/>
              </a:lnSpc>
              <a:spcBef>
                <a:spcPts val="0"/>
              </a:spcBef>
              <a:spcAft>
                <a:spcPts val="400"/>
              </a:spcAft>
              <a:buSzPct val="80000"/>
              <a:buNone/>
            </a:pPr>
            <a:r>
              <a:rPr lang="en-US" dirty="0"/>
              <a:t>Ubuntu Pro's strategic partnerships with industry leaders provide businesses with a trusted, secure, and scalable solution for their IT infrastructure needs.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background"/>
          <p:cNvPicPr>
            <a:picLocks noChangeAspect="1"/>
          </p:cNvPicPr>
          <p:nvPr/>
        </p:nvPicPr>
        <p:blipFill>
          <a:blip r:embed="rId2"/>
          <a:stretch>
            <a:fillRect/>
          </a:stretch>
        </p:blipFill>
        <p:spPr>
          <a:xfrm>
            <a:off x="0" y="0"/>
            <a:ext cx="12205253" cy="6858000"/>
          </a:xfrm>
          <a:prstGeom prst="rect">
            <a:avLst/>
          </a:prstGeom>
        </p:spPr>
      </p:pic>
      <p:pic>
        <p:nvPicPr>
          <p:cNvPr id="3" name="shape1"/>
          <p:cNvPicPr>
            <a:picLocks noChangeAspect="1"/>
          </p:cNvPicPr>
          <p:nvPr/>
        </p:nvPicPr>
        <p:blipFill>
          <a:blip r:embed="rId3"/>
          <a:stretch>
            <a:fillRect/>
          </a:stretch>
        </p:blipFill>
        <p:spPr>
          <a:xfrm>
            <a:off x="772795" y="2001520"/>
            <a:ext cx="3264535" cy="3845560"/>
          </a:xfrm>
          <a:prstGeom prst="rect">
            <a:avLst/>
          </a:prstGeom>
        </p:spPr>
      </p:pic>
      <p:pic>
        <p:nvPicPr>
          <p:cNvPr id="4" name="shape2"/>
          <p:cNvPicPr>
            <a:picLocks noChangeAspect="1"/>
          </p:cNvPicPr>
          <p:nvPr/>
        </p:nvPicPr>
        <p:blipFill>
          <a:blip r:embed="rId4"/>
          <a:stretch>
            <a:fillRect/>
          </a:stretch>
        </p:blipFill>
        <p:spPr>
          <a:xfrm>
            <a:off x="4458335" y="2001520"/>
            <a:ext cx="3264535" cy="3845560"/>
          </a:xfrm>
          <a:prstGeom prst="rect">
            <a:avLst/>
          </a:prstGeom>
        </p:spPr>
      </p:pic>
      <p:pic>
        <p:nvPicPr>
          <p:cNvPr id="5" name="shape3"/>
          <p:cNvPicPr>
            <a:picLocks noChangeAspect="1"/>
          </p:cNvPicPr>
          <p:nvPr/>
        </p:nvPicPr>
        <p:blipFill>
          <a:blip r:embed="rId3"/>
          <a:stretch>
            <a:fillRect/>
          </a:stretch>
        </p:blipFill>
        <p:spPr>
          <a:xfrm>
            <a:off x="8162925" y="2001520"/>
            <a:ext cx="3264535" cy="3845560"/>
          </a:xfrm>
          <a:prstGeom prst="rect">
            <a:avLst/>
          </a:prstGeom>
        </p:spPr>
      </p:pic>
      <p:sp>
        <p:nvSpPr>
          <p:cNvPr id="11" name="header"/>
          <p:cNvSpPr>
            <a:spLocks noGrp="1"/>
          </p:cNvSpPr>
          <p:nvPr>
            <p:ph type="title"/>
          </p:nvPr>
        </p:nvSpPr>
        <p:spPr>
          <a:xfrm>
            <a:off x="696000" y="396221"/>
            <a:ext cx="10800000" cy="615600"/>
          </a:xfrm>
          <a:prstGeom prst="rect">
            <a:avLst/>
          </a:prstGeom>
        </p:spPr>
        <p:txBody>
          <a:bodyPr anchor="ctr" anchorCtr="0"/>
          <a:lstStyle>
            <a:lvl1pPr>
              <a:defRPr kumimoji="0" lang="en-US" sz="4000" b="0" i="0" u="none" strike="noStrike" cap="none" spc="0" normalizeH="0" baseline="0" dirty="0">
                <a:solidFill>
                  <a:schemeClr val="bg1"/>
                </a:solidFill>
                <a:latin typeface="PingFang SC" panose="020B0400000000000000" pitchFamily="34" charset="-122"/>
                <a:ea typeface="PingFang SC" panose="020B0400000000000000" pitchFamily="34" charset="-122"/>
                <a:cs typeface="Poppins Light" panose="00000A00000000000000" charset="0"/>
              </a:defRPr>
            </a:lvl1pPr>
          </a:lstStyle>
          <a:p>
            <a:pPr algn="ctr"/>
            <a:r>
              <a:rPr lang="en-US" dirty="0"/>
              <a:t>Trusted Open-Source Community</a:t>
            </a:r>
          </a:p>
        </p:txBody>
      </p:sp>
      <p:sp>
        <p:nvSpPr>
          <p:cNvPr id="7" name="number1">
            <a:extLst>
              <a:ext uri="{FF2B5EF4-FFF2-40B4-BE49-F238E27FC236}">
                <a16:creationId xmlns:a16="http://schemas.microsoft.com/office/drawing/2014/main" id="{96C54BC1-17CC-05FA-0208-027CE15A50FF}"/>
              </a:ext>
            </a:extLst>
          </p:cNvPr>
          <p:cNvSpPr>
            <a:spLocks noGrp="1"/>
          </p:cNvSpPr>
          <p:nvPr>
            <p:ph sz="quarter" idx="14"/>
          </p:nvPr>
        </p:nvSpPr>
        <p:spPr>
          <a:xfrm>
            <a:off x="918297"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01</a:t>
            </a:r>
          </a:p>
        </p:txBody>
      </p:sp>
      <p:sp>
        <p:nvSpPr>
          <p:cNvPr id="6" name="number3">
            <a:extLst>
              <a:ext uri="{FF2B5EF4-FFF2-40B4-BE49-F238E27FC236}">
                <a16:creationId xmlns:a16="http://schemas.microsoft.com/office/drawing/2014/main" id="{F320C016-F2B6-5B15-9882-5DE00508561C}"/>
              </a:ext>
            </a:extLst>
          </p:cNvPr>
          <p:cNvSpPr>
            <a:spLocks noGrp="1"/>
          </p:cNvSpPr>
          <p:nvPr>
            <p:ph sz="quarter" idx="18"/>
          </p:nvPr>
        </p:nvSpPr>
        <p:spPr>
          <a:xfrm>
            <a:off x="8316131" y="2465212"/>
            <a:ext cx="2945443" cy="615315"/>
          </a:xfrm>
          <a:prstGeom prst="rect">
            <a:avLst/>
          </a:prstGeom>
        </p:spPr>
        <p:txBody>
          <a:bodyPr/>
          <a:lstStyle>
            <a:lvl1pPr marL="0" indent="0" algn="l">
              <a:lnSpc>
                <a:spcPct val="100000"/>
              </a:lnSpc>
              <a:buNone/>
              <a:defRPr lang="en-US" sz="5400" b="0" i="0" kern="1200" dirty="0">
                <a:solidFill>
                  <a:srgbClr val="4CC2C8"/>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03</a:t>
            </a:r>
          </a:p>
        </p:txBody>
      </p:sp>
      <p:sp>
        <p:nvSpPr>
          <p:cNvPr id="10" name="number2">
            <a:extLst>
              <a:ext uri="{FF2B5EF4-FFF2-40B4-BE49-F238E27FC236}">
                <a16:creationId xmlns:a16="http://schemas.microsoft.com/office/drawing/2014/main" id="{6857EEF6-9FE1-01E0-A1D2-1358B228B406}"/>
              </a:ext>
            </a:extLst>
          </p:cNvPr>
          <p:cNvSpPr>
            <a:spLocks noGrp="1"/>
          </p:cNvSpPr>
          <p:nvPr>
            <p:ph sz="quarter" idx="20"/>
          </p:nvPr>
        </p:nvSpPr>
        <p:spPr>
          <a:xfrm>
            <a:off x="4617300" y="2465212"/>
            <a:ext cx="2945443" cy="615315"/>
          </a:xfrm>
          <a:prstGeom prst="rect">
            <a:avLst/>
          </a:prstGeom>
        </p:spPr>
        <p:txBody>
          <a:bodyPr/>
          <a:lstStyle>
            <a:lvl1pPr marL="0" indent="0" algn="l">
              <a:lnSpc>
                <a:spcPct val="100000"/>
              </a:lnSpc>
              <a:buNone/>
              <a:defRPr lang="en-US" sz="5400" b="0" i="0" kern="1200" dirty="0">
                <a:solidFill>
                  <a:srgbClr val="05494D"/>
                </a:solidFill>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457200" indent="0" algn="ctr">
              <a:lnSpc>
                <a:spcPct val="100000"/>
              </a:lnSpc>
              <a:buNone/>
              <a:defRPr sz="2200">
                <a:solidFill>
                  <a:schemeClr val="tx1"/>
                </a:solidFill>
                <a:latin typeface="Poppins Light" panose="00000A00000000000000" charset="0"/>
                <a:cs typeface="Poppins Light" panose="00000A00000000000000" charset="0"/>
              </a:defRPr>
            </a:lvl2pPr>
            <a:lvl3pPr marL="914400" indent="0">
              <a:lnSpc>
                <a:spcPct val="100000"/>
              </a:lnSpc>
              <a:buNone/>
              <a:defRPr sz="2200">
                <a:solidFill>
                  <a:schemeClr val="tx1"/>
                </a:solidFill>
                <a:latin typeface="Poppins Light" panose="00000A00000000000000" charset="0"/>
                <a:cs typeface="Poppins Light" panose="00000A00000000000000" charset="0"/>
              </a:defRPr>
            </a:lvl3pPr>
            <a:lvl4pPr>
              <a:lnSpc>
                <a:spcPct val="100000"/>
              </a:lnSpc>
              <a:defRPr sz="2200">
                <a:solidFill>
                  <a:schemeClr val="tx1"/>
                </a:solidFill>
                <a:latin typeface="Poppins Light" panose="00000A00000000000000" charset="0"/>
                <a:cs typeface="Poppins Light" panose="00000A00000000000000" charset="0"/>
              </a:defRPr>
            </a:lvl4pPr>
            <a:lvl5pPr>
              <a:lnSpc>
                <a:spcPct val="100000"/>
              </a:lnSpc>
              <a:defRPr sz="2200">
                <a:solidFill>
                  <a:schemeClr val="tx1"/>
                </a:solidFill>
                <a:latin typeface="Poppins Light" panose="00000A00000000000000" charset="0"/>
                <a:cs typeface="Poppins Light" panose="00000A00000000000000" charset="0"/>
              </a:defRPr>
            </a:lvl5pPr>
          </a:lstStyle>
          <a:p>
            <a:pPr algn="l"/>
            <a:r>
              <a:rPr lang="en-US"/>
              <a:t>02</a:t>
            </a:r>
          </a:p>
        </p:txBody>
      </p:sp>
      <p:sp>
        <p:nvSpPr>
          <p:cNvPr id="13" name="body3">
            <a:extLst>
              <a:ext uri="{FF2B5EF4-FFF2-40B4-BE49-F238E27FC236}">
                <a16:creationId xmlns:a16="http://schemas.microsoft.com/office/drawing/2014/main" id="{0C0DEF80-9CD8-A46C-1C9E-74A99F8EBE53}"/>
              </a:ext>
            </a:extLst>
          </p:cNvPr>
          <p:cNvSpPr>
            <a:spLocks noGrp="1"/>
          </p:cNvSpPr>
          <p:nvPr>
            <p:ph sz="quarter" idx="17"/>
          </p:nvPr>
        </p:nvSpPr>
        <p:spPr>
          <a:xfrm>
            <a:off x="8161763" y="2017928"/>
            <a:ext cx="3264535" cy="3829152"/>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Collaborative Security Model</a:t>
            </a:r>
          </a:p>
          <a:p>
            <a:pPr marL="0" lvl="4" indent="0" fontAlgn="auto">
              <a:lnSpc>
                <a:spcPct val="100000"/>
              </a:lnSpc>
              <a:spcBef>
                <a:spcPts val="0"/>
              </a:spcBef>
              <a:spcAft>
                <a:spcPts val="1200"/>
              </a:spcAft>
              <a:buSzPct val="80000"/>
              <a:buNone/>
            </a:pPr>
            <a:r>
              <a:rPr lang="en-US" dirty="0"/>
              <a:t>Ubuntu Pro's collaborative security model encourages community contributions and ensures that the platform is continuously improved based on real-world threats.</a:t>
            </a:r>
          </a:p>
        </p:txBody>
      </p:sp>
      <p:sp>
        <p:nvSpPr>
          <p:cNvPr id="14" name="body1">
            <a:extLst>
              <a:ext uri="{FF2B5EF4-FFF2-40B4-BE49-F238E27FC236}">
                <a16:creationId xmlns:a16="http://schemas.microsoft.com/office/drawing/2014/main" id="{9A6B103D-8307-49C1-2B78-8E22B3AE90CD}"/>
              </a:ext>
            </a:extLst>
          </p:cNvPr>
          <p:cNvSpPr>
            <a:spLocks noGrp="1"/>
          </p:cNvSpPr>
          <p:nvPr>
            <p:ph sz="quarter" idx="10"/>
          </p:nvPr>
        </p:nvSpPr>
        <p:spPr>
          <a:xfrm>
            <a:off x="763509" y="2007009"/>
            <a:ext cx="3264535" cy="3840071"/>
          </a:xfrm>
          <a:prstGeom prst="rect">
            <a:avLst/>
          </a:prstGeom>
          <a:noFill/>
          <a:ln>
            <a:noFill/>
          </a:ln>
        </p:spPr>
        <p:txBody>
          <a:bodyPr lIns="251999" tIns="1872000" rIns="216000" bIns="216000"/>
          <a:lstStyle>
            <a:lvl1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2000" b="0" i="0" kern="120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2pPr marL="0" indent="-179705" algn="just"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2pPr>
            <a:lvl3pPr marL="0" indent="0" eaLnBrk="1" fontAlgn="auto" latinLnBrk="0" hangingPunct="1">
              <a:lnSpc>
                <a:spcPct val="135000"/>
              </a:lnSpc>
              <a:spcBef>
                <a:spcPts val="0"/>
              </a:spcBef>
              <a:spcAft>
                <a:spcPts val="0"/>
              </a:spcAft>
              <a:buSzPct val="80000"/>
              <a:buNone/>
              <a:defRPr sz="1600">
                <a:latin typeface="Poppins Regular" panose="00000A00000000000000" charset="0"/>
                <a:cs typeface="Poppins Regular" panose="00000A00000000000000" charset="0"/>
              </a:defRPr>
            </a:lvl3pPr>
            <a:lvl4pPr marL="0" indent="-179705" eaLnBrk="1" fontAlgn="auto" latinLnBrk="0" hangingPunct="1">
              <a:lnSpc>
                <a:spcPct val="135000"/>
              </a:lnSpc>
              <a:spcBef>
                <a:spcPts val="0"/>
              </a:spcBef>
              <a:spcAft>
                <a:spcPts val="0"/>
              </a:spcAft>
              <a:buSzPct val="80000"/>
              <a:defRPr sz="1600">
                <a:latin typeface="Poppins Regular" panose="00000A00000000000000" charset="0"/>
                <a:cs typeface="Poppins Regular" panose="00000A00000000000000" charset="0"/>
              </a:defRPr>
            </a:lvl4pPr>
            <a:lvl5pPr marL="0" indent="0" algn="l" defTabSz="914400" rtl="0" eaLnBrk="1" fontAlgn="auto" latinLnBrk="0" hangingPunct="1">
              <a:lnSpc>
                <a:spcPct val="100000"/>
              </a:lnSpc>
              <a:spcBef>
                <a:spcPts val="0"/>
              </a:spcBef>
              <a:spcAft>
                <a:spcPts val="1200"/>
              </a:spcAft>
              <a:buSzPct val="80000"/>
              <a:buFont typeface="Arial" panose="020B0604020202090204" pitchFamily="34" charset="0"/>
              <a:buNone/>
              <a:defRPr lang="en-US" sz="1200" b="0" i="0" kern="1200" dirty="0">
                <a:solidFill>
                  <a:schemeClr val="bg1"/>
                </a:solidFill>
                <a:latin typeface="PingFang SC Light" panose="020B0300000000000000" pitchFamily="34" charset="-122"/>
                <a:ea typeface="+mn-ea"/>
                <a:cs typeface="Poppins Light" panose="00000A00000000000000" charset="0"/>
              </a:defRPr>
            </a:lvl5pPr>
            <a:lvl6pPr algn="l">
              <a:defRPr/>
            </a:lvl6pPr>
          </a:lstStyle>
          <a:p>
            <a:pPr lvl="0"/>
            <a:r>
              <a:rPr lang="en-US" dirty="0"/>
              <a:t>Community-Driven Development</a:t>
            </a:r>
          </a:p>
          <a:p>
            <a:pPr marL="0" lvl="4" indent="0" algn="l" defTabSz="914400" rtl="0" eaLnBrk="1" fontAlgn="auto" latinLnBrk="0" hangingPunct="1">
              <a:lnSpc>
                <a:spcPct val="100000"/>
              </a:lnSpc>
              <a:spcBef>
                <a:spcPts val="0"/>
              </a:spcBef>
              <a:spcAft>
                <a:spcPts val="1200"/>
              </a:spcAft>
              <a:buSzPct val="80000"/>
              <a:buFont typeface="Arial" panose="020B0604020202090204" pitchFamily="34" charset="0"/>
              <a:buNone/>
            </a:pPr>
            <a:r>
              <a:rPr lang="en-US" dirty="0"/>
              <a:t>Ubuntu Pro benefits from the collective expertise of the open-source community, ensuring that the latest security enhancements are integrated into the platform.</a:t>
            </a:r>
          </a:p>
        </p:txBody>
      </p:sp>
      <p:sp>
        <p:nvSpPr>
          <p:cNvPr id="17" name="body2">
            <a:extLst>
              <a:ext uri="{FF2B5EF4-FFF2-40B4-BE49-F238E27FC236}">
                <a16:creationId xmlns:a16="http://schemas.microsoft.com/office/drawing/2014/main" id="{59D84664-50B6-6569-9970-3D602E11AAFA}"/>
              </a:ext>
            </a:extLst>
          </p:cNvPr>
          <p:cNvSpPr>
            <a:spLocks noGrp="1"/>
          </p:cNvSpPr>
          <p:nvPr>
            <p:ph sz="quarter" idx="19"/>
          </p:nvPr>
        </p:nvSpPr>
        <p:spPr>
          <a:xfrm>
            <a:off x="4458335" y="2007009"/>
            <a:ext cx="3263374" cy="3840071"/>
          </a:xfrm>
          <a:prstGeom prst="rect">
            <a:avLst/>
          </a:prstGeom>
          <a:noFill/>
          <a:ln>
            <a:noFill/>
          </a:ln>
        </p:spPr>
        <p:txBody>
          <a:bodyPr lIns="251999" tIns="1872000" rIns="216000" bIns="216000"/>
          <a:lstStyle>
            <a:lvl1pPr>
              <a:defRPr lang="en-US" sz="2000" b="0" i="0" dirty="0">
                <a:solidFill>
                  <a:schemeClr val="bg1"/>
                </a:solidFill>
                <a:effectLst/>
                <a:latin typeface="PingFang SC Medium" panose="020B0400000000000000" pitchFamily="34" charset="-122"/>
                <a:ea typeface="PingFang SC Medium" panose="020B0400000000000000" pitchFamily="34" charset="-122"/>
                <a:cs typeface="PingFang SC Medium" panose="020B0400000000000000" pitchFamily="34" charset="-122"/>
              </a:defRPr>
            </a:lvl1pPr>
            <a:lvl5pPr>
              <a:defRPr lang="en-US" sz="1200" b="0" i="0" dirty="0">
                <a:solidFill>
                  <a:schemeClr val="bg1"/>
                </a:solidFill>
                <a:latin typeface="PingFang SC Light" panose="020B0300000000000000" pitchFamily="34" charset="-122"/>
                <a:cs typeface="Poppins Light" panose="00000A00000000000000" charset="0"/>
              </a:defRPr>
            </a:lvl5pPr>
          </a:lstStyle>
          <a:p>
            <a:pPr marL="0" lvl="0" indent="0" fontAlgn="auto">
              <a:lnSpc>
                <a:spcPct val="100000"/>
              </a:lnSpc>
              <a:spcBef>
                <a:spcPts val="0"/>
              </a:spcBef>
              <a:spcAft>
                <a:spcPts val="1200"/>
              </a:spcAft>
              <a:buSzPct val="80000"/>
              <a:buNone/>
            </a:pPr>
            <a:r>
              <a:rPr lang="en-US" dirty="0"/>
              <a:t>Open Source Transparency</a:t>
            </a:r>
          </a:p>
          <a:p>
            <a:pPr marL="0" lvl="4" indent="0" fontAlgn="auto">
              <a:lnSpc>
                <a:spcPct val="100000"/>
              </a:lnSpc>
              <a:spcBef>
                <a:spcPts val="0"/>
              </a:spcBef>
              <a:spcAft>
                <a:spcPts val="1200"/>
              </a:spcAft>
              <a:buSzPct val="80000"/>
              <a:buNone/>
            </a:pPr>
            <a:r>
              <a:rPr lang="en-US" dirty="0"/>
              <a:t>The transparent nature of open-source development allows businesses to scrutinize the code and have confidence in the security of the operating system.</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4090</TotalTime>
  <Words>2474</Words>
  <Application>Microsoft Office PowerPoint</Application>
  <PresentationFormat>Widescreen</PresentationFormat>
  <Paragraphs>267</Paragraphs>
  <Slides>35</Slides>
  <Notes>0</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PingFang SC</vt:lpstr>
      <vt:lpstr>PingFang SC Medium</vt:lpstr>
      <vt:lpstr>Aptos</vt:lpstr>
      <vt:lpstr>Aptos Display</vt:lpstr>
      <vt:lpstr>Arial</vt:lpstr>
      <vt:lpstr>Poppins</vt:lpstr>
      <vt:lpstr>Poppins Light</vt:lpstr>
      <vt:lpstr>Poppins Medium</vt:lpstr>
      <vt:lpstr>Poppins Regular</vt:lpstr>
      <vt:lpstr>Office 主题​​</vt:lpstr>
      <vt:lpstr>Custom Design</vt:lpstr>
      <vt:lpstr>Exploring Ubuntu Pro: A Secure and Flexible Operating System</vt:lpstr>
      <vt:lpstr>Content</vt:lpstr>
      <vt:lpstr>Introduction to Ubuntu Pro</vt:lpstr>
      <vt:lpstr>What is Ubuntu Pro?</vt:lpstr>
      <vt:lpstr>Features and Functionality</vt:lpstr>
      <vt:lpstr>Ubuntu vs Ubuntu Pro</vt:lpstr>
      <vt:lpstr>Ubuntu Pro's Key Differentiators</vt:lpstr>
      <vt:lpstr>The Ubuntu Pro Ecosystem</vt:lpstr>
      <vt:lpstr>Trusted Open-Source Community</vt:lpstr>
      <vt:lpstr>Security and Compliance</vt:lpstr>
      <vt:lpstr>Comprehensive Security Updates</vt:lpstr>
      <vt:lpstr>Compliance and Hardening</vt:lpstr>
      <vt:lpstr>Peace of Mind with Ubuntu Pro</vt:lpstr>
      <vt:lpstr>End-to-End Security Solutions</vt:lpstr>
      <vt:lpstr>Flexibility and Customizability</vt:lpstr>
      <vt:lpstr>Tailored Solutions for Your Needs</vt:lpstr>
      <vt:lpstr>Productivity and Efficiency</vt:lpstr>
      <vt:lpstr>Flexible Deployment Options</vt:lpstr>
      <vt:lpstr>Scalable Infrastructure Solutions</vt:lpstr>
      <vt:lpstr>Customer and Case Studies </vt:lpstr>
      <vt:lpstr>Broad Adoption Across Industries</vt:lpstr>
      <vt:lpstr>Customer Statistics</vt:lpstr>
      <vt:lpstr>Real Customer Data</vt:lpstr>
      <vt:lpstr>Success Stories from Ubuntu Pro Users</vt:lpstr>
      <vt:lpstr>Satisfied Testimonials</vt:lpstr>
      <vt:lpstr>Ubuntu Pro Promise</vt:lpstr>
      <vt:lpstr>The Value of Ubuntu Pro</vt:lpstr>
      <vt:lpstr>Get Started with Ubuntu Pro</vt:lpstr>
      <vt:lpstr>Additional Resources</vt:lpstr>
      <vt:lpstr>Thank You</vt:lpstr>
      <vt:lpstr>Embracing Innovation and Agility</vt:lpstr>
      <vt:lpstr>Workload Optimization and Automation</vt:lpstr>
      <vt:lpstr>Long-Term Strategic Advantage</vt:lpstr>
      <vt:lpstr>Unlocking Growth Potential</vt:lpstr>
      <vt:lpstr>Cost-Effective and Sustainable 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SkinnyFish</dc:creator>
  <cp:lastModifiedBy>Yao, Le</cp:lastModifiedBy>
  <cp:revision>237</cp:revision>
  <dcterms:created xsi:type="dcterms:W3CDTF">2024-03-05T07:38:48Z</dcterms:created>
  <dcterms:modified xsi:type="dcterms:W3CDTF">2024-05-23T16:02:19Z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2052-6.4.0.8550</vt:lpwstr>
  </property>
  <property fmtid="{D5CDD505-2E9C-101B-9397-08002B2CF9AE}" pid="3" name="ICV">
    <vt:lpwstr>0A496E2F4ED84F8611DF8B652A9D4299_43</vt:lpwstr>
  </property>
</Properties>
</file>